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70200"/>
            <a:ext cx="7486600" cy="578495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МБОУ СОШ Нижнехалбинского сельского поселения Комсомольского муниципального района Хабаровского края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«Развитие сюжетно-ролевой игры детей 4-7 лет»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085184"/>
            <a:ext cx="1664185" cy="936104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96181" y="5085183"/>
            <a:ext cx="6400800" cy="928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 дошкольной группы МБОУ СОШ </a:t>
            </a:r>
          </a:p>
          <a:p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Самар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Елена Анатольевна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06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с машинками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2050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Театрально-игровая деятельность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7791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Играем в доктора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1468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Сюжетно-ролевая игра «Больница»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7647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Кукольный театр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89549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национального компонента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17265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Разновозрастная группа 4-7 лет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0261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</a:t>
            </a:r>
            <a:r>
              <a:rPr lang="ru-RU" dirty="0" err="1" smtClean="0"/>
              <a:t>Лего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4939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Накапливаем игровой опыт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689716" cy="501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81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Индивидуальная игра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693899" cy="5020424"/>
          </a:xfrm>
        </p:spPr>
      </p:pic>
    </p:spTree>
    <p:extLst>
      <p:ext uri="{BB962C8B-B14F-4D97-AF65-F5344CB8AC3E}">
        <p14:creationId xmlns:p14="http://schemas.microsoft.com/office/powerpoint/2010/main" val="245615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парами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33520"/>
            <a:ext cx="6480720" cy="4860540"/>
          </a:xfrm>
        </p:spPr>
      </p:pic>
    </p:spTree>
    <p:extLst>
      <p:ext uri="{BB962C8B-B14F-4D97-AF65-F5344CB8AC3E}">
        <p14:creationId xmlns:p14="http://schemas.microsoft.com/office/powerpoint/2010/main" val="410389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Коллективная игра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110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Распределяем роли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8051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Подвижная игра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91199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65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МБОУ СОШ Нижнехалбинского сельского поселения Комсомольского муниципального района Хабаровского края</vt:lpstr>
      <vt:lpstr>Разновозрастная группа 4-7 лет</vt:lpstr>
      <vt:lpstr>Игра «Лего»</vt:lpstr>
      <vt:lpstr>Накапливаем игровой опыт</vt:lpstr>
      <vt:lpstr>Индивидуальная игра</vt:lpstr>
      <vt:lpstr>Игра парами</vt:lpstr>
      <vt:lpstr>Коллективная игра</vt:lpstr>
      <vt:lpstr>Распределяем роли</vt:lpstr>
      <vt:lpstr>Подвижная игра</vt:lpstr>
      <vt:lpstr>Игра с машинками</vt:lpstr>
      <vt:lpstr>Театрально-игровая деятельность</vt:lpstr>
      <vt:lpstr>Играем в доктора</vt:lpstr>
      <vt:lpstr>Сюжетно-ролевая игра «Больница»</vt:lpstr>
      <vt:lpstr>Кукольный театр</vt:lpstr>
      <vt:lpstr>Использование национального компонента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2019-11-25T01:24:13Z</dcterms:created>
  <dcterms:modified xsi:type="dcterms:W3CDTF">2019-11-25T02:48:33Z</dcterms:modified>
</cp:coreProperties>
</file>