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65" r:id="rId4"/>
    <p:sldId id="264" r:id="rId5"/>
    <p:sldId id="263" r:id="rId6"/>
    <p:sldId id="266" r:id="rId7"/>
    <p:sldId id="268" r:id="rId8"/>
    <p:sldId id="269" r:id="rId9"/>
    <p:sldId id="270" r:id="rId10"/>
    <p:sldId id="272" r:id="rId11"/>
    <p:sldId id="276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6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0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4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5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9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7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5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1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2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643998" cy="1330444"/>
          </a:xfrm>
        </p:spPr>
        <p:txBody>
          <a:bodyPr>
            <a:noAutofit/>
          </a:bodyPr>
          <a:lstStyle/>
          <a:p>
            <a:r>
              <a:rPr lang="ru-RU" sz="6600" dirty="0" err="1" smtClean="0"/>
              <a:t>Согбова</a:t>
            </a:r>
            <a:r>
              <a:rPr lang="ru-RU" sz="6600" dirty="0" smtClean="0"/>
              <a:t> </a:t>
            </a:r>
            <a:r>
              <a:rPr lang="ru-RU" sz="6600" dirty="0" err="1" smtClean="0"/>
              <a:t>вэксумбури</a:t>
            </a:r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12776"/>
            <a:ext cx="4564398" cy="48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12776"/>
            <a:ext cx="3473470" cy="48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920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4"/>
          </a:xfrm>
        </p:spPr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16386" y="1852166"/>
            <a:ext cx="517683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988840"/>
            <a:ext cx="3824320" cy="336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06887"/>
            <a:ext cx="42227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974" y="193656"/>
            <a:ext cx="7772400" cy="7350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94522" y="2294310"/>
            <a:ext cx="47164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0169" y="2383108"/>
            <a:ext cx="4786347" cy="356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1MSDCF\IMG_71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6531" r="5993" b="33607"/>
          <a:stretch/>
        </p:blipFill>
        <p:spPr bwMode="auto">
          <a:xfrm>
            <a:off x="179512" y="138305"/>
            <a:ext cx="3181254" cy="181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DCIM\101MSDCF\IMG_7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16632"/>
            <a:ext cx="4793316" cy="31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дежда из кожи ры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376" y="2060848"/>
            <a:ext cx="3502568" cy="458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DCIM\101MSDCF\IMG_7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548964"/>
            <a:ext cx="4768343" cy="31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2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847855" cy="49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9659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2795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380312" cy="5298686"/>
          </a:xfrm>
          <a:prstGeom prst="snip2DiagRect">
            <a:avLst>
              <a:gd name="adj1" fmla="val 0"/>
              <a:gd name="adj2" fmla="val 73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544616" cy="53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53836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81671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0" y="1830388"/>
            <a:ext cx="532447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61282" y="2127550"/>
            <a:ext cx="5328593" cy="389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2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Согбова вэксумбури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В-Лазер</cp:lastModifiedBy>
  <cp:revision>30</cp:revision>
  <dcterms:modified xsi:type="dcterms:W3CDTF">2017-03-22T06:36:07Z</dcterms:modified>
</cp:coreProperties>
</file>