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11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91411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l" defTabSz="91411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91411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73CF6E7-1C89-486D-AD71-0147CB4F759C}" type="slidenum">
              <a:t>‹#›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95747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1"/>
            <a:ext cx="5345116" cy="400843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11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11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11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11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7A57251A-BECB-4C4F-BF64-8ED30DFCAFE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73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35" marR="0" lvl="0" indent="-215935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6697" cy="4010028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755971" y="5078614"/>
            <a:ext cx="6047741" cy="4811316"/>
          </a:xfrm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6697" cy="4010028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755971" y="5078614"/>
            <a:ext cx="6047741" cy="4811316"/>
          </a:xfrm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4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27CFD8-7A31-48F8-8CEA-9AC60B4A865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6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3A0F9C-6738-4813-A600-24337774516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7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D4CE00-8412-4798-B5E1-F4B1BE0F447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0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56044" y="2348398"/>
            <a:ext cx="8568531" cy="1620426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12097" y="4283817"/>
            <a:ext cx="7056433" cy="1931916"/>
          </a:xfrm>
        </p:spPr>
        <p:txBody>
          <a:bodyPr anchorCtr="1"/>
          <a:lstStyle>
            <a:lvl1pPr marL="0" indent="0" algn="ctr">
              <a:defRPr lang="ru-RU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Rectangle 1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914116">
              <a:defRPr/>
            </a:lvl1pPr>
          </a:lstStyle>
          <a:p>
            <a:pPr lvl="0"/>
            <a:fld id="{72AC8AC3-2159-400D-8ABF-0C2CC9FC8FE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3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914116">
              <a:defRPr/>
            </a:lvl1pPr>
          </a:lstStyle>
          <a:p>
            <a:pPr lvl="0"/>
            <a:fld id="{B52344BB-9EE6-46AA-9296-F74FFD91485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6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96296" y="4857795"/>
            <a:ext cx="8568531" cy="1501435"/>
          </a:xfrm>
        </p:spPr>
        <p:txBody>
          <a:bodyPr anchor="t"/>
          <a:lstStyle>
            <a:lvl1pPr>
              <a:defRPr lang="ru-RU" sz="44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96296" y="3204112"/>
            <a:ext cx="8568531" cy="1653674"/>
          </a:xfrm>
        </p:spPr>
        <p:txBody>
          <a:bodyPr anchor="b"/>
          <a:lstStyle>
            <a:lvl1pPr marL="0" indent="0">
              <a:defRPr lang="ru-RU" sz="2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914116">
              <a:defRPr/>
            </a:lvl1pPr>
          </a:lstStyle>
          <a:p>
            <a:pPr lvl="0"/>
            <a:fld id="{5CAD04A7-E915-4D6A-A6BC-3394EF4240F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0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36023" y="1713183"/>
            <a:ext cx="4702539" cy="4985537"/>
          </a:xfrm>
        </p:spPr>
        <p:txBody>
          <a:bodyPr/>
          <a:lstStyle>
            <a:lvl1pPr>
              <a:defRPr lang="ru-RU" sz="3100"/>
            </a:lvl1pPr>
            <a:lvl2pPr>
              <a:defRPr lang="ru-RU" sz="2600"/>
            </a:lvl2pPr>
            <a:lvl3pPr>
              <a:defRPr lang="ru-RU" sz="2200"/>
            </a:lvl3pPr>
            <a:lvl4pPr>
              <a:defRPr lang="ru-RU" sz="2000"/>
            </a:lvl4pPr>
            <a:lvl5pPr>
              <a:defRPr lang="ru-RU"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206575" y="1713183"/>
            <a:ext cx="4702539" cy="4985537"/>
          </a:xfrm>
        </p:spPr>
        <p:txBody>
          <a:bodyPr/>
          <a:lstStyle>
            <a:lvl1pPr>
              <a:defRPr lang="ru-RU" sz="3100"/>
            </a:lvl1pPr>
            <a:lvl2pPr>
              <a:defRPr lang="ru-RU" sz="2600"/>
            </a:lvl2pPr>
            <a:lvl3pPr>
              <a:defRPr lang="ru-RU" sz="2200"/>
            </a:lvl3pPr>
            <a:lvl4pPr>
              <a:defRPr lang="ru-RU" sz="2000"/>
            </a:lvl4pPr>
            <a:lvl5pPr>
              <a:defRPr lang="ru-RU"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914116">
              <a:defRPr/>
            </a:lvl1pPr>
          </a:lstStyle>
          <a:p>
            <a:pPr lvl="0"/>
            <a:fld id="{A674C0DC-D03D-4B3E-8D96-25E373F557B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14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035" y="302739"/>
            <a:ext cx="9072567" cy="1259942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4035" y="1692179"/>
            <a:ext cx="4454024" cy="705221"/>
          </a:xfrm>
        </p:spPr>
        <p:txBody>
          <a:bodyPr anchor="b"/>
          <a:lstStyle>
            <a:lvl1pPr marL="0" indent="0">
              <a:defRPr lang="ru-RU" sz="26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04035" y="2397401"/>
            <a:ext cx="4454024" cy="4355561"/>
          </a:xfrm>
        </p:spPr>
        <p:txBody>
          <a:bodyPr/>
          <a:lstStyle>
            <a:lvl1pPr>
              <a:defRPr lang="ru-RU" sz="2600"/>
            </a:lvl1pPr>
            <a:lvl2pPr>
              <a:defRPr lang="ru-RU" sz="22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20813" y="1692179"/>
            <a:ext cx="4455779" cy="705221"/>
          </a:xfrm>
        </p:spPr>
        <p:txBody>
          <a:bodyPr anchor="b"/>
          <a:lstStyle>
            <a:lvl1pPr marL="0" indent="0">
              <a:defRPr lang="ru-RU" sz="26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5120813" y="2397401"/>
            <a:ext cx="4455779" cy="4355561"/>
          </a:xfrm>
        </p:spPr>
        <p:txBody>
          <a:bodyPr/>
          <a:lstStyle>
            <a:lvl1pPr>
              <a:defRPr lang="ru-RU" sz="2600"/>
            </a:lvl1pPr>
            <a:lvl2pPr>
              <a:defRPr lang="ru-RU" sz="22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914116">
              <a:defRPr/>
            </a:lvl1pPr>
          </a:lstStyle>
          <a:p>
            <a:pPr lvl="0"/>
            <a:fld id="{F5A49BBE-44D8-4161-A3E7-6E947997A74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7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1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914116">
              <a:defRPr/>
            </a:lvl1pPr>
          </a:lstStyle>
          <a:p>
            <a:pPr lvl="0"/>
            <a:fld id="{FEF9B361-D3E5-41F5-BC4F-75D89E6108E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8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914116">
              <a:defRPr/>
            </a:lvl1pPr>
          </a:lstStyle>
          <a:p>
            <a:pPr lvl="0"/>
            <a:fld id="{AA563AD5-6F77-4C03-9A68-663DF5F3960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44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035" y="300983"/>
            <a:ext cx="3316455" cy="1280946"/>
          </a:xfrm>
        </p:spPr>
        <p:txBody>
          <a:bodyPr anchor="b"/>
          <a:lstStyle>
            <a:lvl1pPr>
              <a:defRPr lang="ru-RU" sz="22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941246" y="300993"/>
            <a:ext cx="5635346" cy="6451969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504035" y="1581939"/>
            <a:ext cx="3316455" cy="5171023"/>
          </a:xfrm>
        </p:spPr>
        <p:txBody>
          <a:bodyPr/>
          <a:lstStyle>
            <a:lvl1pPr marL="0" indent="0">
              <a:defRPr lang="ru-RU"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914116">
              <a:defRPr/>
            </a:lvl1pPr>
          </a:lstStyle>
          <a:p>
            <a:pPr lvl="0"/>
            <a:fld id="{3D9AC960-C30A-4DC3-AB7E-6D18B67CE2C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1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C49FB6-6F0D-4EBB-913C-112D5B8F204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0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975872" y="5291769"/>
            <a:ext cx="6048371" cy="624727"/>
          </a:xfrm>
        </p:spPr>
        <p:txBody>
          <a:bodyPr anchor="b"/>
          <a:lstStyle>
            <a:lvl1pPr>
              <a:defRPr lang="ru-RU" sz="22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975872" y="675467"/>
            <a:ext cx="6048371" cy="4535808"/>
          </a:xfrm>
        </p:spPr>
        <p:txBody>
          <a:bodyPr/>
          <a:lstStyle>
            <a:lvl1pPr marL="0" indent="0">
              <a:defRPr lang="ru-RU"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975872" y="5916497"/>
            <a:ext cx="6048371" cy="887214"/>
          </a:xfrm>
        </p:spPr>
        <p:txBody>
          <a:bodyPr/>
          <a:lstStyle>
            <a:lvl1pPr marL="0" indent="0">
              <a:defRPr lang="ru-RU"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914116">
              <a:defRPr/>
            </a:lvl1pPr>
          </a:lstStyle>
          <a:p>
            <a:pPr lvl="0"/>
            <a:fld id="{F716444E-4096-4A9B-AFAC-CA23F7CA606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07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914116">
              <a:defRPr/>
            </a:lvl1pPr>
          </a:lstStyle>
          <a:p>
            <a:pPr lvl="0"/>
            <a:fld id="{6206E25A-CEE5-4493-A9F1-A2A77A5DAE4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5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516715" y="307988"/>
            <a:ext cx="2392399" cy="6390723"/>
          </a:xfrm>
        </p:spPr>
        <p:txBody>
          <a:bodyPr vert="eaVert"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336023" y="307988"/>
            <a:ext cx="7012689" cy="6390723"/>
          </a:xfrm>
        </p:spPr>
        <p:txBody>
          <a:bodyPr vert="eaVert"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914116">
              <a:defRPr/>
            </a:lvl1pPr>
          </a:lstStyle>
          <a:p>
            <a:pPr lvl="0"/>
            <a:fld id="{54A2259F-CDA6-427D-BCD8-94FA47CD8E3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25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56044" y="2348398"/>
            <a:ext cx="8568531" cy="1620426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12097" y="4283817"/>
            <a:ext cx="7056433" cy="1931916"/>
          </a:xfrm>
        </p:spPr>
        <p:txBody>
          <a:bodyPr anchorCtr="1"/>
          <a:lstStyle>
            <a:lvl1pPr marL="0" indent="0" algn="ctr">
              <a:defRPr lang="ru-RU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Rectangle 1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914116">
              <a:defRPr/>
            </a:lvl1pPr>
          </a:lstStyle>
          <a:p>
            <a:pPr lvl="0"/>
            <a:fld id="{0226A003-F9BC-4A53-A696-D2CE5C5BF83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31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914116">
              <a:defRPr/>
            </a:lvl1pPr>
          </a:lstStyle>
          <a:p>
            <a:pPr lvl="0"/>
            <a:fld id="{96D7B6C7-7EE0-42D2-8AF4-F6CEFEFE3E3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86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96296" y="4857795"/>
            <a:ext cx="8568531" cy="1501435"/>
          </a:xfrm>
        </p:spPr>
        <p:txBody>
          <a:bodyPr anchor="t"/>
          <a:lstStyle>
            <a:lvl1pPr>
              <a:defRPr lang="ru-RU" sz="44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96296" y="3204112"/>
            <a:ext cx="8568531" cy="1653674"/>
          </a:xfrm>
        </p:spPr>
        <p:txBody>
          <a:bodyPr anchor="b"/>
          <a:lstStyle>
            <a:lvl1pPr marL="0" indent="0">
              <a:defRPr lang="ru-RU" sz="22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914116">
              <a:defRPr/>
            </a:lvl1pPr>
          </a:lstStyle>
          <a:p>
            <a:pPr lvl="0"/>
            <a:fld id="{23560F00-DEE0-4A4F-A511-2FA8D7C67C9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34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36023" y="1713174"/>
            <a:ext cx="4702539" cy="4985537"/>
          </a:xfrm>
        </p:spPr>
        <p:txBody>
          <a:bodyPr/>
          <a:lstStyle>
            <a:lvl1pPr>
              <a:defRPr lang="ru-RU" sz="3100"/>
            </a:lvl1pPr>
            <a:lvl2pPr>
              <a:defRPr lang="ru-RU" sz="2600"/>
            </a:lvl2pPr>
            <a:lvl3pPr>
              <a:defRPr lang="ru-RU" sz="2200"/>
            </a:lvl3pPr>
            <a:lvl4pPr>
              <a:defRPr lang="ru-RU" sz="2000"/>
            </a:lvl4pPr>
            <a:lvl5pPr>
              <a:defRPr lang="ru-RU"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206575" y="1713174"/>
            <a:ext cx="4702539" cy="4985537"/>
          </a:xfrm>
        </p:spPr>
        <p:txBody>
          <a:bodyPr/>
          <a:lstStyle>
            <a:lvl1pPr>
              <a:defRPr lang="ru-RU" sz="3100"/>
            </a:lvl1pPr>
            <a:lvl2pPr>
              <a:defRPr lang="ru-RU" sz="2600"/>
            </a:lvl2pPr>
            <a:lvl3pPr>
              <a:defRPr lang="ru-RU" sz="2200"/>
            </a:lvl3pPr>
            <a:lvl4pPr>
              <a:defRPr lang="ru-RU" sz="2000"/>
            </a:lvl4pPr>
            <a:lvl5pPr>
              <a:defRPr lang="ru-RU"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914116">
              <a:defRPr/>
            </a:lvl1pPr>
          </a:lstStyle>
          <a:p>
            <a:pPr lvl="0"/>
            <a:fld id="{0EF264A8-3720-4F56-A37E-73B5F08038D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21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035" y="302739"/>
            <a:ext cx="9072567" cy="1259942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4035" y="1692179"/>
            <a:ext cx="4454024" cy="705221"/>
          </a:xfrm>
        </p:spPr>
        <p:txBody>
          <a:bodyPr anchor="b"/>
          <a:lstStyle>
            <a:lvl1pPr marL="0" indent="0">
              <a:defRPr lang="ru-RU" sz="26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04035" y="2397401"/>
            <a:ext cx="4454024" cy="4355561"/>
          </a:xfrm>
        </p:spPr>
        <p:txBody>
          <a:bodyPr/>
          <a:lstStyle>
            <a:lvl1pPr>
              <a:defRPr lang="ru-RU" sz="2600"/>
            </a:lvl1pPr>
            <a:lvl2pPr>
              <a:defRPr lang="ru-RU" sz="22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20813" y="1692179"/>
            <a:ext cx="4455779" cy="705221"/>
          </a:xfrm>
        </p:spPr>
        <p:txBody>
          <a:bodyPr anchor="b"/>
          <a:lstStyle>
            <a:lvl1pPr marL="0" indent="0">
              <a:defRPr lang="ru-RU" sz="26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5120813" y="2397401"/>
            <a:ext cx="4455779" cy="4355561"/>
          </a:xfrm>
        </p:spPr>
        <p:txBody>
          <a:bodyPr/>
          <a:lstStyle>
            <a:lvl1pPr>
              <a:defRPr lang="ru-RU" sz="2600"/>
            </a:lvl1pPr>
            <a:lvl2pPr>
              <a:defRPr lang="ru-RU" sz="22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914116">
              <a:defRPr/>
            </a:lvl1pPr>
          </a:lstStyle>
          <a:p>
            <a:pPr lvl="0"/>
            <a:fld id="{9162605B-2241-4383-89B6-5DC794A97B2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82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1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914116">
              <a:defRPr/>
            </a:lvl1pPr>
          </a:lstStyle>
          <a:p>
            <a:pPr lvl="0"/>
            <a:fld id="{DC4C53B2-3D11-405F-8038-F1CE4DB647F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30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914116">
              <a:defRPr/>
            </a:lvl1pPr>
          </a:lstStyle>
          <a:p>
            <a:pPr lvl="0"/>
            <a:fld id="{CD441298-6E1E-4D7A-98ED-A7E13C05E5F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5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3AC8B4-6BA1-4874-A8E2-58C7F15CE39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8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035" y="300983"/>
            <a:ext cx="3316455" cy="1280946"/>
          </a:xfrm>
        </p:spPr>
        <p:txBody>
          <a:bodyPr anchor="b"/>
          <a:lstStyle>
            <a:lvl1pPr>
              <a:defRPr lang="ru-RU" sz="22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941246" y="300983"/>
            <a:ext cx="5635346" cy="6451969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504035" y="1581930"/>
            <a:ext cx="3316455" cy="5171023"/>
          </a:xfrm>
        </p:spPr>
        <p:txBody>
          <a:bodyPr/>
          <a:lstStyle>
            <a:lvl1pPr marL="0" indent="0">
              <a:defRPr lang="ru-RU"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914116">
              <a:defRPr/>
            </a:lvl1pPr>
          </a:lstStyle>
          <a:p>
            <a:pPr lvl="0"/>
            <a:fld id="{15BEA2C7-58EA-4E59-B7FB-A00B145730E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9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975872" y="5291769"/>
            <a:ext cx="6048371" cy="624727"/>
          </a:xfrm>
        </p:spPr>
        <p:txBody>
          <a:bodyPr anchor="b"/>
          <a:lstStyle>
            <a:lvl1pPr>
              <a:defRPr lang="ru-RU" sz="22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975872" y="675467"/>
            <a:ext cx="6048371" cy="4535808"/>
          </a:xfrm>
        </p:spPr>
        <p:txBody>
          <a:bodyPr/>
          <a:lstStyle>
            <a:lvl1pPr marL="0" indent="0">
              <a:defRPr lang="ru-RU"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975872" y="5916497"/>
            <a:ext cx="6048371" cy="887214"/>
          </a:xfrm>
        </p:spPr>
        <p:txBody>
          <a:bodyPr/>
          <a:lstStyle>
            <a:lvl1pPr marL="0" indent="0">
              <a:defRPr lang="ru-RU" sz="15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914116">
              <a:defRPr/>
            </a:lvl1pPr>
          </a:lstStyle>
          <a:p>
            <a:pPr lvl="0"/>
            <a:fld id="{DE3310C9-1C3A-44A1-9913-2350FF109F3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0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914116">
              <a:defRPr/>
            </a:lvl1pPr>
          </a:lstStyle>
          <a:p>
            <a:pPr lvl="0"/>
            <a:fld id="{A036E367-1487-49F1-8787-BA7AF7E7B21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2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516715" y="307988"/>
            <a:ext cx="2392399" cy="6390723"/>
          </a:xfrm>
        </p:spPr>
        <p:txBody>
          <a:bodyPr vert="eaVert"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336023" y="307988"/>
            <a:ext cx="7012689" cy="6390723"/>
          </a:xfrm>
        </p:spPr>
        <p:txBody>
          <a:bodyPr vert="eaVert"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914116">
              <a:defRPr/>
            </a:lvl1pPr>
          </a:lstStyle>
          <a:p>
            <a:pPr lvl="0"/>
            <a:fld id="{02F71A8B-AF19-4C37-9555-B7BC0D4C469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0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05A772-EC57-4081-ABCC-B163913FA00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3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3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2128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512128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918CF-D577-4B98-BFCE-7FBE25AD563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4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925804-A09A-495F-8F64-6F51F9B5CB1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4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871A18-6F3F-4120-B8C6-644F951705A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0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941768" y="301623"/>
            <a:ext cx="5635620" cy="645159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6BB980-2F4A-4EE4-B646-DEB397625CE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6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90943F-48AA-4581-B6DA-EC64721B2A3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5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11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11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11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E7130DD4-30EC-4F1A-9248-D90C274CCF66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ndale Sans UI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8286" y="1142698"/>
            <a:ext cx="9525844" cy="29745"/>
            <a:chOff x="558286" y="1142698"/>
            <a:chExt cx="9525844" cy="297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558286" y="1142698"/>
              <a:ext cx="9525844" cy="297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 Box 3"/>
            <p:cNvSpPr txBox="1"/>
            <p:nvPr/>
          </p:nvSpPr>
          <p:spPr>
            <a:xfrm>
              <a:off x="567037" y="1158453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495065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Microsoft YaHei"/>
                <a:cs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8286" y="1142698"/>
            <a:ext cx="9525844" cy="29745"/>
            <a:chOff x="558286" y="1142698"/>
            <a:chExt cx="9525844" cy="297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558286" y="1142698"/>
              <a:ext cx="9525844" cy="297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 Box 6"/>
            <p:cNvSpPr txBox="1"/>
            <p:nvPr/>
          </p:nvSpPr>
          <p:spPr>
            <a:xfrm>
              <a:off x="567037" y="1158453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495065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Microsoft YaHei"/>
                <a:cs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286" y="1154951"/>
            <a:ext cx="9525844" cy="24496"/>
            <a:chOff x="558286" y="1154951"/>
            <a:chExt cx="9525844" cy="244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558286" y="1154951"/>
              <a:ext cx="9525844" cy="24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 Box 9"/>
            <p:cNvSpPr txBox="1"/>
            <p:nvPr/>
          </p:nvSpPr>
          <p:spPr>
            <a:xfrm>
              <a:off x="567037" y="1165457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495065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Microsoft YaHei"/>
                <a:cs typeface="Arial"/>
              </a:endParaRPr>
            </a:p>
          </p:txBody>
        </p:sp>
      </p:grpSp>
      <p:sp>
        <p:nvSpPr>
          <p:cNvPr id="11" name="Rectangle 10"/>
          <p:cNvSpPr txBox="1">
            <a:spLocks noGrp="1"/>
          </p:cNvSpPr>
          <p:nvPr>
            <p:ph type="body" idx="1"/>
          </p:nvPr>
        </p:nvSpPr>
        <p:spPr>
          <a:xfrm>
            <a:off x="336023" y="1713183"/>
            <a:ext cx="9573091" cy="4985537"/>
          </a:xfrm>
          <a:prstGeom prst="rect">
            <a:avLst/>
          </a:prstGeom>
          <a:noFill/>
          <a:ln>
            <a:noFill/>
          </a:ln>
        </p:spPr>
        <p:txBody>
          <a:bodyPr vert="horz" wrap="square" lIns="99175" tIns="51572" rIns="99175" bIns="51572" anchor="t" anchorCtr="0" compatLnSpc="1">
            <a:noAutofit/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12" name="Rectangle 11"/>
          <p:cNvSpPr txBox="1">
            <a:spLocks noGrp="1"/>
          </p:cNvSpPr>
          <p:nvPr>
            <p:ph type="title"/>
          </p:nvPr>
        </p:nvSpPr>
        <p:spPr>
          <a:xfrm>
            <a:off x="336023" y="307988"/>
            <a:ext cx="9573091" cy="1310691"/>
          </a:xfrm>
          <a:prstGeom prst="rect">
            <a:avLst/>
          </a:prstGeom>
          <a:noFill/>
          <a:ln>
            <a:noFill/>
          </a:ln>
        </p:spPr>
        <p:txBody>
          <a:bodyPr vert="horz" wrap="square" lIns="99175" tIns="51572" rIns="99175" bIns="51572" anchor="ctr" anchorCtr="0" compatLnSpc="1">
            <a:noAutofit/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140439" y="83996"/>
            <a:ext cx="2772168" cy="318485"/>
          </a:xfrm>
          <a:prstGeom prst="rect">
            <a:avLst/>
          </a:prstGeom>
          <a:noFill/>
          <a:ln>
            <a:noFill/>
          </a:ln>
        </p:spPr>
        <p:txBody>
          <a:bodyPr vert="horz" wrap="none" lIns="100757" tIns="50383" rIns="100757" bIns="50383" anchor="ctr" anchorCtr="0" compatLnSpc="1">
            <a:noAutofit/>
          </a:bodyPr>
          <a:lstStyle/>
          <a:p>
            <a:pPr marL="0" marR="0" lvl="0" indent="0" algn="l" defTabSz="4950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Microsoft YaHei"/>
              <a:cs typeface="Arial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3948242" y="83996"/>
            <a:ext cx="3192197" cy="318485"/>
          </a:xfrm>
          <a:prstGeom prst="rect">
            <a:avLst/>
          </a:prstGeom>
          <a:noFill/>
          <a:ln>
            <a:noFill/>
          </a:ln>
        </p:spPr>
        <p:txBody>
          <a:bodyPr vert="horz" wrap="none" lIns="100757" tIns="50383" rIns="100757" bIns="50383" anchor="ctr" anchorCtr="0" compatLnSpc="1">
            <a:noAutofit/>
          </a:bodyPr>
          <a:lstStyle/>
          <a:p>
            <a:pPr marL="0" marR="0" lvl="0" indent="0" algn="l" defTabSz="4950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Microsoft YaHei"/>
              <a:cs typeface="Arial"/>
            </a:endParaRPr>
          </a:p>
        </p:txBody>
      </p:sp>
      <p:sp>
        <p:nvSpPr>
          <p:cNvPr id="15" name="Rectangle 14"/>
          <p:cNvSpPr txBox="1">
            <a:spLocks noGrp="1"/>
          </p:cNvSpPr>
          <p:nvPr>
            <p:ph type="sldNum" sz="quarter" idx="4"/>
          </p:nvPr>
        </p:nvSpPr>
        <p:spPr>
          <a:xfrm>
            <a:off x="9072557" y="7136197"/>
            <a:ext cx="833054" cy="302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9175" tIns="51572" rIns="99175" bIns="51572" anchor="t" anchorCtr="0" compatLnSpc="1">
            <a:noAutofit/>
          </a:bodyPr>
          <a:lstStyle>
            <a:lvl1pPr marL="0" marR="0" lvl="0" indent="0" algn="r" defTabSz="49506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97704" algn="l"/>
              </a:tabLst>
              <a:defRPr lang="ru-RU" sz="1300" b="0" i="0" u="none" strike="noStrike" kern="1200" cap="none" spc="0" baseline="0">
                <a:solidFill>
                  <a:srgbClr val="484979"/>
                </a:solidFill>
                <a:uFillTx/>
                <a:latin typeface="Times New Roman" pitchFamily="16"/>
                <a:ea typeface="Microsoft YaHei"/>
                <a:cs typeface="Arial"/>
              </a:defRPr>
            </a:lvl1pPr>
          </a:lstStyle>
          <a:p>
            <a:pPr lvl="0"/>
            <a:fld id="{0730348D-3607-4AE3-9579-C81428EF0BB5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495065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GB" sz="4000" b="0" i="0" u="none" strike="noStrike" kern="0" cap="none" spc="0" baseline="0">
          <a:solidFill>
            <a:srgbClr val="424456"/>
          </a:solidFill>
          <a:uFillTx/>
          <a:latin typeface="Franklin Gothic Medium"/>
          <a:ea typeface="Microsoft YaHei"/>
        </a:defRPr>
      </a:lvl1pPr>
    </p:titleStyle>
    <p:bodyStyle>
      <a:lvl1pPr marL="377857" marR="0" lvl="0" indent="-377857" algn="l" defTabSz="495065" rtl="0" fontAlgn="auto" hangingPunct="0">
        <a:lnSpc>
          <a:spcPct val="100000"/>
        </a:lnSpc>
        <a:spcBef>
          <a:spcPts val="880"/>
        </a:spcBef>
        <a:spcAft>
          <a:spcPts val="0"/>
        </a:spcAft>
        <a:buNone/>
        <a:tabLst/>
        <a:defRPr lang="en-GB" sz="3500" b="0" i="0" u="none" strike="noStrike" kern="0" cap="none" spc="0" baseline="0">
          <a:solidFill>
            <a:srgbClr val="424456"/>
          </a:solidFill>
          <a:uFillTx/>
          <a:latin typeface="Franklin Gothic Book"/>
          <a:ea typeface="Microsoft YaHei"/>
        </a:defRPr>
      </a:lvl1pPr>
      <a:lvl2pPr marL="818698" marR="0" lvl="1" indent="-314882" algn="l" defTabSz="495065" rtl="0" fontAlgn="auto" hangingPunct="0">
        <a:lnSpc>
          <a:spcPct val="100000"/>
        </a:lnSpc>
        <a:spcBef>
          <a:spcPts val="770"/>
        </a:spcBef>
        <a:spcAft>
          <a:spcPts val="0"/>
        </a:spcAft>
        <a:buNone/>
        <a:tabLst/>
        <a:defRPr lang="en-GB" sz="3100" b="0" i="0" u="none" strike="noStrike" kern="0" cap="none" spc="0" baseline="0">
          <a:solidFill>
            <a:srgbClr val="424456"/>
          </a:solidFill>
          <a:uFillTx/>
          <a:latin typeface="Franklin Gothic Book"/>
          <a:ea typeface="Microsoft YaHei"/>
        </a:defRPr>
      </a:lvl2pPr>
      <a:lvl3pPr marL="1259540" marR="0" lvl="2" indent="-251908" algn="l" defTabSz="495065" rtl="0" fontAlgn="auto" hangingPunct="0">
        <a:lnSpc>
          <a:spcPct val="100000"/>
        </a:lnSpc>
        <a:spcBef>
          <a:spcPts val="660"/>
        </a:spcBef>
        <a:spcAft>
          <a:spcPts val="0"/>
        </a:spcAft>
        <a:buNone/>
        <a:tabLst/>
        <a:defRPr lang="en-GB" sz="2600" b="0" i="0" u="none" strike="noStrike" kern="0" cap="none" spc="0" baseline="0">
          <a:solidFill>
            <a:srgbClr val="424456"/>
          </a:solidFill>
          <a:uFillTx/>
          <a:latin typeface="Franklin Gothic Book"/>
          <a:ea typeface="Microsoft YaHei"/>
        </a:defRPr>
      </a:lvl3pPr>
      <a:lvl4pPr marL="1763356" marR="0" lvl="3" indent="-251908" algn="l" defTabSz="495065" rtl="0" fontAlgn="auto" hangingPunct="0">
        <a:lnSpc>
          <a:spcPct val="100000"/>
        </a:lnSpc>
        <a:spcBef>
          <a:spcPts val="550"/>
        </a:spcBef>
        <a:spcAft>
          <a:spcPts val="0"/>
        </a:spcAft>
        <a:buNone/>
        <a:tabLst/>
        <a:defRPr lang="en-GB" sz="2200" b="0" i="0" u="none" strike="noStrike" kern="0" cap="none" spc="0" baseline="0">
          <a:solidFill>
            <a:srgbClr val="424456"/>
          </a:solidFill>
          <a:uFillTx/>
          <a:latin typeface="Franklin Gothic Book"/>
          <a:ea typeface="Microsoft YaHei"/>
        </a:defRPr>
      </a:lvl4pPr>
      <a:lvl5pPr marL="2267163" marR="0" lvl="4" indent="-251908" algn="l" defTabSz="495065" rtl="0" fontAlgn="auto" hangingPunct="0">
        <a:lnSpc>
          <a:spcPct val="100000"/>
        </a:lnSpc>
        <a:spcBef>
          <a:spcPts val="550"/>
        </a:spcBef>
        <a:spcAft>
          <a:spcPts val="0"/>
        </a:spcAft>
        <a:buNone/>
        <a:tabLst/>
        <a:defRPr lang="en-GB" sz="2200" b="0" i="0" u="none" strike="noStrike" kern="0" cap="none" spc="0" baseline="0">
          <a:solidFill>
            <a:srgbClr val="424456"/>
          </a:solidFill>
          <a:uFillTx/>
          <a:latin typeface="Franklin Gothic Book"/>
          <a:ea typeface="Microsoft YaHei"/>
        </a:defRPr>
      </a:lvl5pPr>
      <a:lvl6pPr marL="2267163" marR="0" lvl="4" indent="-251908" algn="l" defTabSz="495065" rtl="0" fontAlgn="auto" hangingPunct="0">
        <a:lnSpc>
          <a:spcPct val="100000"/>
        </a:lnSpc>
        <a:spcBef>
          <a:spcPts val="550"/>
        </a:spcBef>
        <a:spcAft>
          <a:spcPts val="0"/>
        </a:spcAft>
        <a:buNone/>
        <a:tabLst/>
        <a:defRPr lang="en-GB" sz="2200" b="0" i="0" u="none" strike="noStrike" kern="0" cap="none" spc="0" baseline="0">
          <a:solidFill>
            <a:srgbClr val="424456"/>
          </a:solidFill>
          <a:uFillTx/>
          <a:latin typeface="Franklin Gothic Book"/>
          <a:ea typeface="Microsoft YaHei"/>
        </a:defRPr>
      </a:lvl6pPr>
      <a:lvl7pPr marL="2267163" marR="0" lvl="4" indent="-251908" algn="l" defTabSz="495065" rtl="0" fontAlgn="auto" hangingPunct="0">
        <a:lnSpc>
          <a:spcPct val="100000"/>
        </a:lnSpc>
        <a:spcBef>
          <a:spcPts val="550"/>
        </a:spcBef>
        <a:spcAft>
          <a:spcPts val="0"/>
        </a:spcAft>
        <a:buNone/>
        <a:tabLst/>
        <a:defRPr lang="en-GB" sz="2200" b="0" i="0" u="none" strike="noStrike" kern="0" cap="none" spc="0" baseline="0">
          <a:solidFill>
            <a:srgbClr val="424456"/>
          </a:solidFill>
          <a:uFillTx/>
          <a:latin typeface="Franklin Gothic Book"/>
          <a:ea typeface="Microsoft YaHei"/>
        </a:defRPr>
      </a:lvl7pPr>
      <a:lvl8pPr marL="2267163" marR="0" lvl="4" indent="-251908" algn="l" defTabSz="495065" rtl="0" fontAlgn="auto" hangingPunct="0">
        <a:lnSpc>
          <a:spcPct val="100000"/>
        </a:lnSpc>
        <a:spcBef>
          <a:spcPts val="550"/>
        </a:spcBef>
        <a:spcAft>
          <a:spcPts val="0"/>
        </a:spcAft>
        <a:buNone/>
        <a:tabLst/>
        <a:defRPr lang="en-GB" sz="2200" b="0" i="0" u="none" strike="noStrike" kern="0" cap="none" spc="0" baseline="0">
          <a:solidFill>
            <a:srgbClr val="424456"/>
          </a:solidFill>
          <a:uFillTx/>
          <a:latin typeface="Franklin Gothic Book"/>
          <a:ea typeface="Microsoft YaHei"/>
        </a:defRPr>
      </a:lvl8pPr>
      <a:lvl9pPr marL="2267163" marR="0" lvl="4" indent="-251908" algn="l" defTabSz="495065" rtl="0" fontAlgn="auto" hangingPunct="0">
        <a:lnSpc>
          <a:spcPct val="100000"/>
        </a:lnSpc>
        <a:spcBef>
          <a:spcPts val="550"/>
        </a:spcBef>
        <a:spcAft>
          <a:spcPts val="0"/>
        </a:spcAft>
        <a:buNone/>
        <a:tabLst/>
        <a:defRPr lang="en-GB" sz="2200" b="0" i="0" u="none" strike="noStrike" kern="0" cap="none" spc="0" baseline="0">
          <a:solidFill>
            <a:srgbClr val="424456"/>
          </a:solidFill>
          <a:uFillTx/>
          <a:latin typeface="Franklin Gothic Book"/>
          <a:ea typeface="Microsoft YaHei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8286" y="1142698"/>
            <a:ext cx="9525844" cy="29745"/>
            <a:chOff x="558286" y="1142698"/>
            <a:chExt cx="9525844" cy="297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558286" y="1142698"/>
              <a:ext cx="9525844" cy="297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 Box 3"/>
            <p:cNvSpPr txBox="1"/>
            <p:nvPr/>
          </p:nvSpPr>
          <p:spPr>
            <a:xfrm>
              <a:off x="567037" y="1158453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4952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Microsoft YaHei"/>
                <a:cs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8286" y="1142698"/>
            <a:ext cx="9525844" cy="29745"/>
            <a:chOff x="558286" y="1142698"/>
            <a:chExt cx="9525844" cy="297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558286" y="1142698"/>
              <a:ext cx="9525844" cy="297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 Box 6"/>
            <p:cNvSpPr txBox="1"/>
            <p:nvPr/>
          </p:nvSpPr>
          <p:spPr>
            <a:xfrm>
              <a:off x="567037" y="1158453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4952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Microsoft YaHei"/>
                <a:cs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286" y="1154951"/>
            <a:ext cx="9525844" cy="24496"/>
            <a:chOff x="558286" y="1154951"/>
            <a:chExt cx="9525844" cy="244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558286" y="1154951"/>
              <a:ext cx="9525844" cy="24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 Box 9"/>
            <p:cNvSpPr txBox="1"/>
            <p:nvPr/>
          </p:nvSpPr>
          <p:spPr>
            <a:xfrm>
              <a:off x="567037" y="1165448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49522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Microsoft YaHei"/>
                <a:cs typeface="Arial"/>
              </a:endParaRPr>
            </a:p>
          </p:txBody>
        </p:sp>
      </p:grpSp>
      <p:sp>
        <p:nvSpPr>
          <p:cNvPr id="11" name="Rectangle 10"/>
          <p:cNvSpPr txBox="1">
            <a:spLocks noGrp="1"/>
          </p:cNvSpPr>
          <p:nvPr>
            <p:ph type="body" idx="1"/>
          </p:nvPr>
        </p:nvSpPr>
        <p:spPr>
          <a:xfrm>
            <a:off x="336023" y="1713174"/>
            <a:ext cx="9573091" cy="4985537"/>
          </a:xfrm>
          <a:prstGeom prst="rect">
            <a:avLst/>
          </a:prstGeom>
          <a:noFill/>
          <a:ln>
            <a:noFill/>
          </a:ln>
        </p:spPr>
        <p:txBody>
          <a:bodyPr vert="horz" wrap="square" lIns="99203" tIns="51590" rIns="99203" bIns="51590" anchor="t" anchorCtr="0" compatLnSpc="1">
            <a:noAutofit/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12" name="Rectangle 11"/>
          <p:cNvSpPr txBox="1">
            <a:spLocks noGrp="1"/>
          </p:cNvSpPr>
          <p:nvPr>
            <p:ph type="title"/>
          </p:nvPr>
        </p:nvSpPr>
        <p:spPr>
          <a:xfrm>
            <a:off x="336023" y="307988"/>
            <a:ext cx="9573091" cy="1310691"/>
          </a:xfrm>
          <a:prstGeom prst="rect">
            <a:avLst/>
          </a:prstGeom>
          <a:noFill/>
          <a:ln>
            <a:noFill/>
          </a:ln>
        </p:spPr>
        <p:txBody>
          <a:bodyPr vert="horz" wrap="square" lIns="99203" tIns="51590" rIns="99203" bIns="51590" anchor="ctr" anchorCtr="0" compatLnSpc="1">
            <a:noAutofit/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140439" y="83996"/>
            <a:ext cx="2772168" cy="318485"/>
          </a:xfrm>
          <a:prstGeom prst="rect">
            <a:avLst/>
          </a:prstGeom>
          <a:noFill/>
          <a:ln>
            <a:noFill/>
          </a:ln>
        </p:spPr>
        <p:txBody>
          <a:bodyPr vert="horz" wrap="none" lIns="100794" tIns="50392" rIns="100794" bIns="50392" anchor="ctr" anchorCtr="0" compatLnSpc="1">
            <a:noAutofit/>
          </a:bodyPr>
          <a:lstStyle/>
          <a:p>
            <a:pPr marL="0" marR="0" lvl="0" indent="0" algn="l" defTabSz="4952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Microsoft YaHei"/>
              <a:cs typeface="Arial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3948242" y="83996"/>
            <a:ext cx="3192197" cy="318485"/>
          </a:xfrm>
          <a:prstGeom prst="rect">
            <a:avLst/>
          </a:prstGeom>
          <a:noFill/>
          <a:ln>
            <a:noFill/>
          </a:ln>
        </p:spPr>
        <p:txBody>
          <a:bodyPr vert="horz" wrap="none" lIns="100794" tIns="50392" rIns="100794" bIns="50392" anchor="ctr" anchorCtr="0" compatLnSpc="1">
            <a:noAutofit/>
          </a:bodyPr>
          <a:lstStyle/>
          <a:p>
            <a:pPr marL="0" marR="0" lvl="0" indent="0" algn="l" defTabSz="4952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Microsoft YaHei"/>
              <a:cs typeface="Arial"/>
            </a:endParaRPr>
          </a:p>
        </p:txBody>
      </p:sp>
      <p:sp>
        <p:nvSpPr>
          <p:cNvPr id="15" name="Rectangle 14"/>
          <p:cNvSpPr txBox="1">
            <a:spLocks noGrp="1"/>
          </p:cNvSpPr>
          <p:nvPr>
            <p:ph type="sldNum" sz="quarter" idx="4"/>
          </p:nvPr>
        </p:nvSpPr>
        <p:spPr>
          <a:xfrm>
            <a:off x="9072557" y="7136197"/>
            <a:ext cx="833054" cy="302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9203" tIns="51590" rIns="99203" bIns="51590" anchor="t" anchorCtr="0" compatLnSpc="1">
            <a:noAutofit/>
          </a:bodyPr>
          <a:lstStyle>
            <a:lvl1pPr marL="0" marR="0" lvl="0" indent="0" algn="r" defTabSz="49522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97951" algn="l"/>
              </a:tabLst>
              <a:defRPr lang="ru-RU" sz="1300" b="0" i="0" u="none" strike="noStrike" kern="1200" cap="none" spc="0" baseline="0">
                <a:solidFill>
                  <a:srgbClr val="484979"/>
                </a:solidFill>
                <a:uFillTx/>
                <a:latin typeface="Times New Roman" pitchFamily="16"/>
                <a:ea typeface="Microsoft YaHei"/>
                <a:cs typeface="Arial"/>
              </a:defRPr>
            </a:lvl1pPr>
          </a:lstStyle>
          <a:p>
            <a:pPr lvl="0"/>
            <a:fld id="{33A3538B-8BCF-4AC5-9863-64E899A4ABA7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49522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GB" sz="4000" b="0" i="0" u="none" strike="noStrike" kern="0" cap="none" spc="0" baseline="0">
          <a:solidFill>
            <a:srgbClr val="424456"/>
          </a:solidFill>
          <a:uFillTx/>
          <a:latin typeface="Franklin Gothic Medium"/>
          <a:ea typeface="Microsoft YaHei"/>
        </a:defRPr>
      </a:lvl1pPr>
    </p:titleStyle>
    <p:bodyStyle>
      <a:lvl1pPr marL="377976" marR="0" lvl="0" indent="-377976" algn="l" defTabSz="495220" rtl="0" fontAlgn="auto" hangingPunct="0">
        <a:lnSpc>
          <a:spcPct val="100000"/>
        </a:lnSpc>
        <a:spcBef>
          <a:spcPts val="880"/>
        </a:spcBef>
        <a:spcAft>
          <a:spcPts val="0"/>
        </a:spcAft>
        <a:buNone/>
        <a:tabLst/>
        <a:defRPr lang="en-GB" sz="3500" b="0" i="0" u="none" strike="noStrike" kern="0" cap="none" spc="0" baseline="0">
          <a:solidFill>
            <a:srgbClr val="424456"/>
          </a:solidFill>
          <a:uFillTx/>
          <a:latin typeface="Franklin Gothic Book"/>
          <a:ea typeface="Microsoft YaHei"/>
        </a:defRPr>
      </a:lvl1pPr>
      <a:lvl2pPr marL="818954" marR="0" lvl="1" indent="-314983" algn="l" defTabSz="495220" rtl="0" fontAlgn="auto" hangingPunct="0">
        <a:lnSpc>
          <a:spcPct val="100000"/>
        </a:lnSpc>
        <a:spcBef>
          <a:spcPts val="770"/>
        </a:spcBef>
        <a:spcAft>
          <a:spcPts val="0"/>
        </a:spcAft>
        <a:buNone/>
        <a:tabLst/>
        <a:defRPr lang="en-GB" sz="3100" b="0" i="0" u="none" strike="noStrike" kern="0" cap="none" spc="0" baseline="0">
          <a:solidFill>
            <a:srgbClr val="424456"/>
          </a:solidFill>
          <a:uFillTx/>
          <a:latin typeface="Franklin Gothic Book"/>
          <a:ea typeface="Microsoft YaHei"/>
        </a:defRPr>
      </a:lvl2pPr>
      <a:lvl3pPr marL="1259933" marR="0" lvl="2" indent="-251990" algn="l" defTabSz="495220" rtl="0" fontAlgn="auto" hangingPunct="0">
        <a:lnSpc>
          <a:spcPct val="100000"/>
        </a:lnSpc>
        <a:spcBef>
          <a:spcPts val="660"/>
        </a:spcBef>
        <a:spcAft>
          <a:spcPts val="0"/>
        </a:spcAft>
        <a:buNone/>
        <a:tabLst/>
        <a:defRPr lang="en-GB" sz="2600" b="0" i="0" u="none" strike="noStrike" kern="0" cap="none" spc="0" baseline="0">
          <a:solidFill>
            <a:srgbClr val="424456"/>
          </a:solidFill>
          <a:uFillTx/>
          <a:latin typeface="Franklin Gothic Book"/>
          <a:ea typeface="Microsoft YaHei"/>
        </a:defRPr>
      </a:lvl3pPr>
      <a:lvl4pPr marL="1763895" marR="0" lvl="3" indent="-251990" algn="l" defTabSz="495220" rtl="0" fontAlgn="auto" hangingPunct="0">
        <a:lnSpc>
          <a:spcPct val="100000"/>
        </a:lnSpc>
        <a:spcBef>
          <a:spcPts val="550"/>
        </a:spcBef>
        <a:spcAft>
          <a:spcPts val="0"/>
        </a:spcAft>
        <a:buNone/>
        <a:tabLst/>
        <a:defRPr lang="en-GB" sz="2200" b="0" i="0" u="none" strike="noStrike" kern="0" cap="none" spc="0" baseline="0">
          <a:solidFill>
            <a:srgbClr val="424456"/>
          </a:solidFill>
          <a:uFillTx/>
          <a:latin typeface="Franklin Gothic Book"/>
          <a:ea typeface="Microsoft YaHei"/>
        </a:defRPr>
      </a:lvl4pPr>
      <a:lvl5pPr marL="2267867" marR="0" lvl="4" indent="-251990" algn="l" defTabSz="495220" rtl="0" fontAlgn="auto" hangingPunct="0">
        <a:lnSpc>
          <a:spcPct val="100000"/>
        </a:lnSpc>
        <a:spcBef>
          <a:spcPts val="550"/>
        </a:spcBef>
        <a:spcAft>
          <a:spcPts val="0"/>
        </a:spcAft>
        <a:buNone/>
        <a:tabLst/>
        <a:defRPr lang="en-GB" sz="2200" b="0" i="0" u="none" strike="noStrike" kern="0" cap="none" spc="0" baseline="0">
          <a:solidFill>
            <a:srgbClr val="424456"/>
          </a:solidFill>
          <a:uFillTx/>
          <a:latin typeface="Franklin Gothic Book"/>
          <a:ea typeface="Microsoft YaHei"/>
        </a:defRPr>
      </a:lvl5pPr>
      <a:lvl6pPr marL="2267867" marR="0" lvl="4" indent="-251990" algn="l" defTabSz="495220" rtl="0" fontAlgn="auto" hangingPunct="0">
        <a:lnSpc>
          <a:spcPct val="100000"/>
        </a:lnSpc>
        <a:spcBef>
          <a:spcPts val="550"/>
        </a:spcBef>
        <a:spcAft>
          <a:spcPts val="0"/>
        </a:spcAft>
        <a:buNone/>
        <a:tabLst/>
        <a:defRPr lang="en-GB" sz="2200" b="0" i="0" u="none" strike="noStrike" kern="0" cap="none" spc="0" baseline="0">
          <a:solidFill>
            <a:srgbClr val="424456"/>
          </a:solidFill>
          <a:uFillTx/>
          <a:latin typeface="Franklin Gothic Book"/>
          <a:ea typeface="Microsoft YaHei"/>
        </a:defRPr>
      </a:lvl6pPr>
      <a:lvl7pPr marL="2267867" marR="0" lvl="4" indent="-251990" algn="l" defTabSz="495220" rtl="0" fontAlgn="auto" hangingPunct="0">
        <a:lnSpc>
          <a:spcPct val="100000"/>
        </a:lnSpc>
        <a:spcBef>
          <a:spcPts val="550"/>
        </a:spcBef>
        <a:spcAft>
          <a:spcPts val="0"/>
        </a:spcAft>
        <a:buNone/>
        <a:tabLst/>
        <a:defRPr lang="en-GB" sz="2200" b="0" i="0" u="none" strike="noStrike" kern="0" cap="none" spc="0" baseline="0">
          <a:solidFill>
            <a:srgbClr val="424456"/>
          </a:solidFill>
          <a:uFillTx/>
          <a:latin typeface="Franklin Gothic Book"/>
          <a:ea typeface="Microsoft YaHei"/>
        </a:defRPr>
      </a:lvl7pPr>
      <a:lvl8pPr marL="2267867" marR="0" lvl="4" indent="-251990" algn="l" defTabSz="495220" rtl="0" fontAlgn="auto" hangingPunct="0">
        <a:lnSpc>
          <a:spcPct val="100000"/>
        </a:lnSpc>
        <a:spcBef>
          <a:spcPts val="550"/>
        </a:spcBef>
        <a:spcAft>
          <a:spcPts val="0"/>
        </a:spcAft>
        <a:buNone/>
        <a:tabLst/>
        <a:defRPr lang="en-GB" sz="2200" b="0" i="0" u="none" strike="noStrike" kern="0" cap="none" spc="0" baseline="0">
          <a:solidFill>
            <a:srgbClr val="424456"/>
          </a:solidFill>
          <a:uFillTx/>
          <a:latin typeface="Franklin Gothic Book"/>
          <a:ea typeface="Microsoft YaHei"/>
        </a:defRPr>
      </a:lvl8pPr>
      <a:lvl9pPr marL="2267867" marR="0" lvl="4" indent="-251990" algn="l" defTabSz="495220" rtl="0" fontAlgn="auto" hangingPunct="0">
        <a:lnSpc>
          <a:spcPct val="100000"/>
        </a:lnSpc>
        <a:spcBef>
          <a:spcPts val="550"/>
        </a:spcBef>
        <a:spcAft>
          <a:spcPts val="0"/>
        </a:spcAft>
        <a:buNone/>
        <a:tabLst/>
        <a:defRPr lang="en-GB" sz="2200" b="0" i="0" u="none" strike="noStrike" kern="0" cap="none" spc="0" baseline="0">
          <a:solidFill>
            <a:srgbClr val="424456"/>
          </a:solidFill>
          <a:uFillTx/>
          <a:latin typeface="Franklin Gothic Book"/>
          <a:ea typeface="Microsoft YaHei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755651" y="6012088"/>
            <a:ext cx="8569327" cy="626153"/>
          </a:xfrm>
        </p:spPr>
        <p:txBody>
          <a:bodyPr/>
          <a:lstStyle/>
          <a:p>
            <a:pPr lvl="0">
              <a:buNone/>
            </a:pPr>
            <a:r>
              <a:rPr lang="ru-RU" sz="2400" b="1" cap="all">
                <a:solidFill>
                  <a:srgbClr val="0F243E"/>
                </a:solidFill>
                <a:latin typeface="Times New Roman"/>
                <a:cs typeface="Times New Roman"/>
              </a:rPr>
              <a:t>Серова Наталья Сергеевна,</a:t>
            </a:r>
            <a:br>
              <a:rPr lang="ru-RU" sz="2400" b="1" cap="all">
                <a:solidFill>
                  <a:srgbClr val="0F243E"/>
                </a:solidFill>
                <a:latin typeface="Times New Roman"/>
                <a:cs typeface="Times New Roman"/>
              </a:rPr>
            </a:br>
            <a:r>
              <a:rPr lang="ru-RU" sz="2400" b="1" cap="all">
                <a:solidFill>
                  <a:srgbClr val="0F243E"/>
                </a:solidFill>
                <a:latin typeface="Times New Roman"/>
                <a:cs typeface="Times New Roman"/>
              </a:rPr>
              <a:t>учитель изобразительного искусства, технологии.</a:t>
            </a:r>
            <a:endParaRPr lang="ru-RU" sz="2400" b="1" cap="all"/>
          </a:p>
        </p:txBody>
      </p:sp>
      <p:sp>
        <p:nvSpPr>
          <p:cNvPr id="3" name="Прямоугольник 7"/>
          <p:cNvSpPr/>
          <p:nvPr/>
        </p:nvSpPr>
        <p:spPr>
          <a:xfrm>
            <a:off x="143771" y="395459"/>
            <a:ext cx="9793086" cy="92333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12" tIns="45701" rIns="91412" bIns="45701" anchor="t" anchorCtr="1" compatLnSpc="1">
            <a:spAutoFit/>
          </a:bodyPr>
          <a:lstStyle/>
          <a:p>
            <a:pPr marL="0" marR="0" lvl="0" indent="0" algn="ctr" defTabSz="9141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Муниципальное бюджетное общеобразовательное учреждение </a:t>
            </a:r>
          </a:p>
          <a:p>
            <a:pPr marL="0" marR="0" lvl="0" indent="0" algn="ctr" defTabSz="9141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средняя общеобразовательная школа Нижнехалбинского  сельского поселения</a:t>
            </a:r>
            <a:endParaRPr lang="ru-RU" sz="1700" b="1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Times New Roman"/>
              <a:cs typeface="Times New Roman"/>
            </a:endParaRPr>
          </a:p>
          <a:p>
            <a:pPr marL="0" marR="0" lvl="0" indent="0" algn="ctr" defTabSz="9141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Комсомольского муниципального района Хабаровского края.</a:t>
            </a:r>
            <a:endParaRPr lang="ru-RU" sz="1700" b="1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" name="Picture 2" descr="C:\Users\Тата\Desktop\Лучший учитель\фото переделки\Новый рисуно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08067" y="1258982"/>
            <a:ext cx="3903034" cy="4465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215780" y="6300115"/>
            <a:ext cx="9720958" cy="1259558"/>
          </a:xfrm>
        </p:spPr>
        <p:txBody>
          <a:bodyPr/>
          <a:lstStyle/>
          <a:p>
            <a:pPr lvl="0"/>
            <a:r>
              <a:rPr lang="ru-RU" sz="2000" b="1">
                <a:solidFill>
                  <a:srgbClr val="000000"/>
                </a:solidFill>
                <a:latin typeface="Times New Roman"/>
                <a:ea typeface="SimSun"/>
              </a:rPr>
              <a:t>	Систематическое проведение  недели изобразительного искусства и технологии, где обучающиеся показывают свои знания по предмету, разрабатывают и защищают проекты, создают модели из вторсырья, из ватмана, которые показывают на дефиле.</a:t>
            </a:r>
            <a:endParaRPr lang="ru-RU" sz="2000" b="1">
              <a:solidFill>
                <a:srgbClr val="000000"/>
              </a:solidFill>
            </a:endParaRPr>
          </a:p>
        </p:txBody>
      </p:sp>
      <p:sp>
        <p:nvSpPr>
          <p:cNvPr id="3" name="Прямоугольник 4"/>
          <p:cNvSpPr/>
          <p:nvPr/>
        </p:nvSpPr>
        <p:spPr>
          <a:xfrm>
            <a:off x="15389" y="155521"/>
            <a:ext cx="10080629" cy="95406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12" tIns="45701" rIns="91412" bIns="45701" anchor="t" anchorCtr="1" compatLnSpc="1">
            <a:spAutoFit/>
          </a:bodyPr>
          <a:lstStyle/>
          <a:p>
            <a:pPr marL="0" marR="0" lvl="0" indent="0" algn="ctr" defTabSz="9141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all" spc="0" baseline="0">
                <a:solidFill>
                  <a:srgbClr val="10253F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Внеурочная деятельность</a:t>
            </a:r>
          </a:p>
          <a:p>
            <a:pPr marL="0" marR="0" lvl="0" indent="0" algn="ctr" defTabSz="9141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all" spc="0" baseline="0">
                <a:solidFill>
                  <a:srgbClr val="10253F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 по предмету</a:t>
            </a:r>
            <a:endParaRPr lang="ru-RU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737948" y="965167"/>
            <a:ext cx="8667094" cy="5321249"/>
            <a:chOff x="737948" y="965167"/>
            <a:chExt cx="8667094" cy="5321249"/>
          </a:xfrm>
        </p:grpSpPr>
        <p:pic>
          <p:nvPicPr>
            <p:cNvPr id="5" name="Picture 2" descr="C:\Users\Тата\Desktop\Лучший учитель\фото переделки\Новый рисунок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7948" y="971522"/>
              <a:ext cx="4108454" cy="25415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3" descr="C:\Users\Тата\Desktop\Лучший учитель\фото переделки\Новый рисунок (1)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63851" y="3576556"/>
              <a:ext cx="3371850" cy="2709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4" descr="C:\Users\Тата\Desktop\Лучший учитель\фото переделки\Новый рисунок (2)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119323" y="3649178"/>
              <a:ext cx="4078288" cy="2560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5" descr="C:\Users\Тата\Desktop\Лучший учитель\фото переделки\Новый рисунок (3)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028303" y="965167"/>
              <a:ext cx="4376739" cy="254793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04589" y="132130"/>
            <a:ext cx="9865095" cy="1055418"/>
          </a:xfrm>
        </p:spPr>
        <p:txBody>
          <a:bodyPr/>
          <a:lstStyle/>
          <a:p>
            <a:pPr lvl="0">
              <a:buNone/>
            </a:pPr>
            <a:r>
              <a:rPr lang="ru-RU" sz="2400" b="1" cap="all">
                <a:solidFill>
                  <a:srgbClr val="0F243E"/>
                </a:solidFill>
                <a:latin typeface="Times New Roman"/>
                <a:cs typeface="Times New Roman"/>
              </a:rPr>
              <a:t>Как результат работы УЧИТЕЛЯ </a:t>
            </a:r>
            <a:br>
              <a:rPr lang="ru-RU" sz="2400" b="1" cap="all">
                <a:solidFill>
                  <a:srgbClr val="0F243E"/>
                </a:solidFill>
                <a:latin typeface="Times New Roman"/>
                <a:cs typeface="Times New Roman"/>
              </a:rPr>
            </a:br>
            <a:r>
              <a:rPr lang="ru-RU" sz="2400" b="1" cap="all">
                <a:solidFill>
                  <a:srgbClr val="0F243E"/>
                </a:solidFill>
                <a:latin typeface="Times New Roman"/>
                <a:cs typeface="Times New Roman"/>
              </a:rPr>
              <a:t>обучающиеся школы участвуют в различных творческих конкурсах и имеют призовые места.</a:t>
            </a:r>
            <a:endParaRPr lang="ru-RU" sz="2400"/>
          </a:p>
        </p:txBody>
      </p:sp>
      <p:grpSp>
        <p:nvGrpSpPr>
          <p:cNvPr id="3" name="Группа 9"/>
          <p:cNvGrpSpPr/>
          <p:nvPr/>
        </p:nvGrpSpPr>
        <p:grpSpPr>
          <a:xfrm>
            <a:off x="533918" y="1187549"/>
            <a:ext cx="9128253" cy="6329229"/>
            <a:chOff x="533918" y="1187549"/>
            <a:chExt cx="9128253" cy="6329229"/>
          </a:xfrm>
        </p:grpSpPr>
        <p:pic>
          <p:nvPicPr>
            <p:cNvPr id="4" name="Picture 2" descr="C:\Users\Тата\Desktop\Лучший учитель\фото переделки\Новый рисунок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33918" y="1187549"/>
              <a:ext cx="5410523" cy="4269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3" descr="C:\Users\Тата\Desktop\Лучший учитель\фото переделки\Новый рисунок (1)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261902" y="1353357"/>
              <a:ext cx="1927884" cy="27865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4" descr="C:\Users\Тата\Desktop\Лучший учитель\фото переделки\Новый рисунок (2)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33918" y="4744400"/>
              <a:ext cx="1910327" cy="27723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5" descr="C:\Users\Тата\Desktop\Лучший учитель\фото переделки\Новый рисунок (3)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592433" y="4727841"/>
              <a:ext cx="1858966" cy="2709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6" descr="C:\Users\Тата\Desktop\Лучший учитель\фото переделки\Новый рисунок (4)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239179" y="4823880"/>
              <a:ext cx="1800197" cy="26134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 descr="C:\Users\Тата\Desktop\Лучший учитель\фото переделки\Новый рисунок (5)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661894" y="4171419"/>
              <a:ext cx="2000277" cy="28488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308024" y="323450"/>
            <a:ext cx="9458233" cy="1277590"/>
          </a:xfrm>
        </p:spPr>
        <p:txBody>
          <a:bodyPr/>
          <a:lstStyle/>
          <a:p>
            <a:pPr lvl="0">
              <a:buNone/>
            </a:pPr>
            <a:r>
              <a:rPr lang="ru-RU" sz="2800" b="1" cap="all">
                <a:solidFill>
                  <a:srgbClr val="0F243E"/>
                </a:solidFill>
                <a:latin typeface="Times New Roman"/>
                <a:cs typeface="Times New Roman"/>
              </a:rPr>
              <a:t>Результат работ на уроках ИЗО И ВНЕУРОЧНОЙ </a:t>
            </a:r>
            <a:br>
              <a:rPr lang="ru-RU" sz="2800" b="1" cap="all">
                <a:solidFill>
                  <a:srgbClr val="0F243E"/>
                </a:solidFill>
                <a:latin typeface="Times New Roman"/>
                <a:cs typeface="Times New Roman"/>
              </a:rPr>
            </a:br>
            <a:r>
              <a:rPr lang="ru-RU" sz="2800" b="1" cap="all">
                <a:solidFill>
                  <a:srgbClr val="0F243E"/>
                </a:solidFill>
                <a:latin typeface="Times New Roman"/>
                <a:cs typeface="Times New Roman"/>
              </a:rPr>
              <a:t>ДЕЯТЕЛЬНОСТИ </a:t>
            </a:r>
            <a:endParaRPr lang="ru-RU" sz="2800"/>
          </a:p>
        </p:txBody>
      </p:sp>
      <p:grpSp>
        <p:nvGrpSpPr>
          <p:cNvPr id="3" name="Группа 10"/>
          <p:cNvGrpSpPr/>
          <p:nvPr/>
        </p:nvGrpSpPr>
        <p:grpSpPr>
          <a:xfrm>
            <a:off x="156792" y="1128479"/>
            <a:ext cx="9722266" cy="5978072"/>
            <a:chOff x="156792" y="1128479"/>
            <a:chExt cx="9722266" cy="5978072"/>
          </a:xfrm>
        </p:grpSpPr>
        <p:pic>
          <p:nvPicPr>
            <p:cNvPr id="4" name="Picture 2" descr="C:\Users\Тата\Desktop\Лучший учитель\фото переделки\Новый рисунок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819381" y="1562490"/>
              <a:ext cx="6043251" cy="3349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3" descr="C:\Users\Тата\Desktop\Лучший учитель\фото переделки\Новый рисунок (1)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942807" y="4099977"/>
              <a:ext cx="1936251" cy="2914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4" descr="C:\Users\Тата\Desktop\Лучший учитель\фото переделки\Новый рисунок (2)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6792" y="1433943"/>
              <a:ext cx="1652585" cy="2706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5" descr="C:\Users\Тата\Desktop\Лучший учитель\фото переделки\Новый рисунок (3)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057680" y="5222193"/>
              <a:ext cx="2011359" cy="1884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6" descr="C:\Users\Тата\Desktop\Лучший учитель\фото переделки\Новый рисунок (4)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56792" y="4931962"/>
              <a:ext cx="2791151" cy="18893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 descr="C:\Users\Тата\Desktop\Лучший учитель\фото переделки\Новый рисунок (5)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5304224" y="5427146"/>
              <a:ext cx="2494574" cy="16793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8" descr="C:\Users\Тата\Desktop\Лучший учитель\фото переделки\Новый рисунок (6)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862632" y="1128479"/>
              <a:ext cx="1916664" cy="26577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0" y="395459"/>
            <a:ext cx="10080629" cy="1023999"/>
          </a:xfrm>
        </p:spPr>
        <p:txBody>
          <a:bodyPr/>
          <a:lstStyle/>
          <a:p>
            <a:pPr lvl="0">
              <a:buNone/>
            </a:pPr>
            <a:r>
              <a:rPr lang="ru-RU" sz="2800" b="1" cap="all">
                <a:solidFill>
                  <a:srgbClr val="0F243E"/>
                </a:solidFill>
                <a:latin typeface="Times New Roman"/>
                <a:cs typeface="Times New Roman"/>
              </a:rPr>
              <a:t>Результат работ</a:t>
            </a:r>
            <a:br>
              <a:rPr lang="ru-RU" sz="2800" b="1" cap="all">
                <a:solidFill>
                  <a:srgbClr val="0F243E"/>
                </a:solidFill>
                <a:latin typeface="Times New Roman"/>
                <a:cs typeface="Times New Roman"/>
              </a:rPr>
            </a:br>
            <a:r>
              <a:rPr lang="ru-RU" sz="2800" b="1" cap="all">
                <a:solidFill>
                  <a:srgbClr val="0F243E"/>
                </a:solidFill>
                <a:latin typeface="Times New Roman"/>
                <a:cs typeface="Times New Roman"/>
              </a:rPr>
              <a:t>на уроках изо, ВНЕУРОЧНОЙ ДЕЯТЕЛЬНОСТИ</a:t>
            </a:r>
            <a:endParaRPr lang="ru-RU" sz="2800"/>
          </a:p>
        </p:txBody>
      </p:sp>
      <p:grpSp>
        <p:nvGrpSpPr>
          <p:cNvPr id="3" name="Группа 13"/>
          <p:cNvGrpSpPr/>
          <p:nvPr/>
        </p:nvGrpSpPr>
        <p:grpSpPr>
          <a:xfrm>
            <a:off x="57323" y="1475585"/>
            <a:ext cx="10089343" cy="5967950"/>
            <a:chOff x="57323" y="1475585"/>
            <a:chExt cx="10089343" cy="5967950"/>
          </a:xfrm>
        </p:grpSpPr>
        <p:pic>
          <p:nvPicPr>
            <p:cNvPr id="4" name="Picture 2" descr="C:\Users\Тата\Desktop\Лучший учитель\фото переделки\Новый рисунок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636452" y="1477542"/>
              <a:ext cx="4933462" cy="3750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3" descr="C:\Users\Тата\Desktop\Лучший учитель\фото переделки\Новый рисунок (1)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9228" y="1475585"/>
              <a:ext cx="2395535" cy="1689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4" descr="C:\Users\Тата\Desktop\Лучший учитель\фото переделки\Новый рисунок (2)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7323" y="3322179"/>
              <a:ext cx="2457450" cy="1841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5" descr="C:\Users\Тата\Desktop\Лучший учитель\фото переделки\Новый рисунок (3)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613376" y="5235442"/>
              <a:ext cx="2347795" cy="17619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6" descr="C:\Users\Тата\Desktop\Лучший учитель\фото переделки\Новый рисунок (4)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84508" y="5688162"/>
              <a:ext cx="2407313" cy="1719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 descr="C:\Users\Тата\Desktop\Лучший учитель\фото переделки\Новый рисунок (5)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514764" y="5399925"/>
              <a:ext cx="2547939" cy="1719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8" descr="C:\Users\Тата\Desktop\Лучший учитель\фото переделки\Новый рисунок (6)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103184" y="5652043"/>
              <a:ext cx="2466731" cy="1791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9" descr="C:\Users\Тата\Desktop\Лучший учитель\фото переделки\Новый рисунок (7)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17799" y="1475585"/>
              <a:ext cx="2328857" cy="1554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0" descr="C:\Users\Тата\Desktop\Лучший учитель\фото переделки\Новый рисунок (9).jp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7793988" y="3262469"/>
              <a:ext cx="2352678" cy="170020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55246" y="169676"/>
            <a:ext cx="9770144" cy="1240026"/>
          </a:xfrm>
        </p:spPr>
        <p:txBody>
          <a:bodyPr/>
          <a:lstStyle/>
          <a:p>
            <a:pPr lvl="0">
              <a:buNone/>
            </a:pPr>
            <a:r>
              <a:rPr lang="ru-RU" sz="3600" b="1" cap="all">
                <a:solidFill>
                  <a:srgbClr val="0F243E"/>
                </a:solidFill>
                <a:latin typeface="Times New Roman"/>
                <a:cs typeface="Times New Roman"/>
              </a:rPr>
              <a:t>Результаты РАБОТ</a:t>
            </a:r>
            <a:r>
              <a:rPr lang="ru-RU" sz="3600"/>
              <a:t/>
            </a:r>
            <a:br>
              <a:rPr lang="ru-RU" sz="3600"/>
            </a:br>
            <a:r>
              <a:rPr lang="ru-RU" sz="3600" b="1" cap="all">
                <a:solidFill>
                  <a:srgbClr val="0F243E"/>
                </a:solidFill>
                <a:latin typeface="Times New Roman"/>
                <a:cs typeface="Times New Roman"/>
              </a:rPr>
              <a:t>Тематических выставок</a:t>
            </a:r>
            <a:endParaRPr lang="ru-RU" sz="3600"/>
          </a:p>
        </p:txBody>
      </p:sp>
      <p:grpSp>
        <p:nvGrpSpPr>
          <p:cNvPr id="3" name="Группа 10"/>
          <p:cNvGrpSpPr/>
          <p:nvPr/>
        </p:nvGrpSpPr>
        <p:grpSpPr>
          <a:xfrm>
            <a:off x="173434" y="1256001"/>
            <a:ext cx="9360182" cy="6196239"/>
            <a:chOff x="173434" y="1256001"/>
            <a:chExt cx="9360182" cy="6196239"/>
          </a:xfrm>
        </p:grpSpPr>
        <p:pic>
          <p:nvPicPr>
            <p:cNvPr id="4" name="Picture 2" descr="C:\Users\Тата\Desktop\Лучший учитель\фото переделки\Новый рисунок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59788" y="1256001"/>
              <a:ext cx="5851337" cy="389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3" descr="C:\Users\Тата\Desktop\Лучший учитель\фото переделки\Новый рисунок (1)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345917" y="1259558"/>
              <a:ext cx="3187698" cy="1871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4" descr="C:\Users\Тата\Desktop\Лучший учитель\фото переделки\Новый рисунок (2)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34" y="5170639"/>
              <a:ext cx="3989938" cy="2281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5" descr="C:\Users\Тата\Desktop\Лучший учитель\фото переделки\Новый рисунок (3)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320229" y="5170639"/>
              <a:ext cx="4672730" cy="2281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6" descr="C:\Users\Тата\Desktop\Лучший учитель\фото переделки\Новый рисунок (4)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408746" y="3277264"/>
              <a:ext cx="3124870" cy="17971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1310" y="573465"/>
            <a:ext cx="9071643" cy="1262155"/>
          </a:xfrm>
        </p:spPr>
        <p:txBody>
          <a:bodyPr/>
          <a:lstStyle/>
          <a:p>
            <a:pPr lvl="0">
              <a:buNone/>
            </a:pPr>
            <a:r>
              <a:rPr lang="ru-RU" sz="3600" b="1" cap="all">
                <a:solidFill>
                  <a:srgbClr val="10253F"/>
                </a:solidFill>
                <a:latin typeface="Times New Roman" pitchFamily="18"/>
                <a:cs typeface="Times New Roman" pitchFamily="18"/>
              </a:rPr>
              <a:t>Спасибо за внимание !</a:t>
            </a:r>
            <a:endParaRPr lang="ru-RU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771" y="1619594"/>
            <a:ext cx="9707499" cy="518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43771" y="6492240"/>
            <a:ext cx="9793086" cy="794064"/>
          </a:xfrm>
        </p:spPr>
        <p:txBody>
          <a:bodyPr/>
          <a:lstStyle/>
          <a:p>
            <a:pPr lvl="0">
              <a:buNone/>
            </a:pPr>
            <a:r>
              <a:rPr lang="ru-RU" sz="2000" b="1" cap="all">
                <a:solidFill>
                  <a:srgbClr val="10253F"/>
                </a:solidFill>
                <a:latin typeface="Times New Roman"/>
                <a:cs typeface="Times New Roman"/>
              </a:rPr>
              <a:t>учитель изобразительного искусства, родного языка и декоративно-прикладного искусства по специальности «Изобразительное искусство и черчение».</a:t>
            </a:r>
            <a:endParaRPr lang="ru-RU" sz="3600" b="1" cap="all">
              <a:solidFill>
                <a:srgbClr val="10253F"/>
              </a:solidFill>
            </a:endParaRPr>
          </a:p>
        </p:txBody>
      </p:sp>
      <p:sp>
        <p:nvSpPr>
          <p:cNvPr id="3" name="Прямоугольник 7"/>
          <p:cNvSpPr/>
          <p:nvPr/>
        </p:nvSpPr>
        <p:spPr>
          <a:xfrm>
            <a:off x="143771" y="179441"/>
            <a:ext cx="9793086" cy="95410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12" tIns="45701" rIns="91412" bIns="45701" anchor="t" anchorCtr="1" compatLnSpc="1">
            <a:spAutoFit/>
          </a:bodyPr>
          <a:lstStyle/>
          <a:p>
            <a:pPr marL="0" marR="0" lvl="0" indent="0" algn="ctr" defTabSz="9141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all" spc="0" baseline="0">
                <a:solidFill>
                  <a:srgbClr val="10253F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Закончила Хабаровский государственный педагогический университет в 2000 году</a:t>
            </a:r>
          </a:p>
        </p:txBody>
      </p:sp>
      <p:pic>
        <p:nvPicPr>
          <p:cNvPr id="4" name="Picture 2" descr="C:\Users\Тата\Desktop\Лучший учитель\фото переделки\Новый рисунок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96094" y="1133545"/>
            <a:ext cx="3456386" cy="5315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71" y="179432"/>
            <a:ext cx="10055318" cy="126188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0" cap="all" spc="0" baseline="0">
                <a:solidFill>
                  <a:srgbClr val="10253F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Творческие работы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0" cap="all" spc="0" baseline="0">
                <a:solidFill>
                  <a:srgbClr val="10253F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Серовой Натальи Сергеевны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0" cap="all" spc="0" baseline="0">
                <a:solidFill>
                  <a:srgbClr val="10253F"/>
                </a:solidFill>
                <a:uFillTx/>
                <a:latin typeface="Times New Roman" pitchFamily="18"/>
                <a:ea typeface="Microsoft YaHei"/>
                <a:cs typeface="Times New Roman" pitchFamily="18"/>
              </a:rPr>
              <a:t>Учителя изобразительного искусства, технологии</a:t>
            </a:r>
            <a:endParaRPr lang="ru-RU" sz="2000" b="0" i="0" u="none" strike="noStrike" kern="0" cap="none" spc="0" baseline="0">
              <a:solidFill>
                <a:srgbClr val="000000"/>
              </a:solidFill>
              <a:uFillTx/>
              <a:latin typeface="Franklin Gothic Book"/>
              <a:ea typeface="Microsoft YaHe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9788" y="1417795"/>
            <a:ext cx="2243352" cy="298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03522" y="1441313"/>
            <a:ext cx="2236786" cy="299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290398" y="1468297"/>
            <a:ext cx="2212976" cy="293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631161" y="1540480"/>
            <a:ext cx="2291266" cy="2794095"/>
          </a:xfrm>
          <a:prstGeom prst="rect">
            <a:avLst/>
          </a:prstGeom>
          <a:noFill/>
          <a:ln w="31747">
            <a:solidFill>
              <a:srgbClr val="000000"/>
            </a:solidFill>
            <a:prstDash val="solid"/>
            <a:rou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5851" y="4494276"/>
            <a:ext cx="2193929" cy="285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412805" y="4459565"/>
            <a:ext cx="2146297" cy="285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760390" y="4459565"/>
            <a:ext cx="2127251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2494" y="56921"/>
            <a:ext cx="8188323" cy="1457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Группа 11"/>
          <p:cNvGrpSpPr/>
          <p:nvPr/>
        </p:nvGrpSpPr>
        <p:grpSpPr>
          <a:xfrm>
            <a:off x="647824" y="1514246"/>
            <a:ext cx="8784979" cy="5145914"/>
            <a:chOff x="647824" y="1514246"/>
            <a:chExt cx="8784979" cy="5145914"/>
          </a:xfrm>
        </p:grpSpPr>
        <p:pic>
          <p:nvPicPr>
            <p:cNvPr id="4" name="Picture 2" descr="C:\Users\Тата\Desktop\Лучший учитель\фото переделки\Новый рисунок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96332" y="1525511"/>
              <a:ext cx="2511655" cy="28857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3" descr="C:\Users\Тата\Desktop\Лучший учитель\фото переделки\Новый рисунок (1)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591040" y="1514246"/>
              <a:ext cx="2420654" cy="2908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4" descr="C:\Users\Тата\Desktop\Лучший учитель\фото переделки\Новый рисунок (2)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457337" y="4601864"/>
              <a:ext cx="2975466" cy="20582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5" descr="C:\Users\Тата\Desktop\Лучший учитель\фото переделки\Новый рисунок (3)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3458407" y="2044826"/>
              <a:ext cx="2908761" cy="2170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6" descr="C:\Users\Тата\Desktop\Лучший учитель\фото переделки\Новый рисунок (4)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3432621" y="4601864"/>
              <a:ext cx="2850861" cy="20582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 descr="C:\Users\Тата\Desktop\Лучший учитель\фото переделки\Новый рисунок (5)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47824" y="4601864"/>
              <a:ext cx="2660163" cy="20582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ический объект5"/>
          <p:cNvPicPr>
            <a:picLocks noChangeAspect="1"/>
          </p:cNvPicPr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1799950" y="990596"/>
            <a:ext cx="6480718" cy="5501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ctrTitle"/>
          </p:nvPr>
        </p:nvSpPr>
        <p:spPr>
          <a:xfrm>
            <a:off x="143771" y="6156097"/>
            <a:ext cx="9793086" cy="1130207"/>
          </a:xfrm>
        </p:spPr>
        <p:txBody>
          <a:bodyPr/>
          <a:lstStyle/>
          <a:p>
            <a:pPr lvl="0">
              <a:buNone/>
            </a:pPr>
            <a:r>
              <a:rPr lang="ru-RU" sz="1800" b="1" cap="all">
                <a:latin typeface="Times New Roman" pitchFamily="18"/>
                <a:cs typeface="Times New Roman" pitchFamily="18"/>
              </a:rPr>
              <a:t>Основная цель: социальная и педагогическая реабилитация обучающихся с ограниченными возможностями здоровья, их развитие в соответствии с индивидуальными способностями и интересами.</a:t>
            </a:r>
          </a:p>
        </p:txBody>
      </p:sp>
      <p:sp>
        <p:nvSpPr>
          <p:cNvPr id="4" name="Прямоугольник 7"/>
          <p:cNvSpPr/>
          <p:nvPr/>
        </p:nvSpPr>
        <p:spPr>
          <a:xfrm>
            <a:off x="143771" y="179441"/>
            <a:ext cx="9793086" cy="9540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12" tIns="45701" rIns="91412" bIns="45701" anchor="t" anchorCtr="1" compatLnSpc="1">
            <a:spAutoFit/>
          </a:bodyPr>
          <a:lstStyle/>
          <a:p>
            <a:pPr marL="0" marR="0" lvl="0" indent="0" algn="ctr" defTabSz="9141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all" spc="0" baseline="0">
                <a:solidFill>
                  <a:srgbClr val="10253F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В своей работе учитель применяет методы нетрадиционных техник рисования</a:t>
            </a:r>
          </a:p>
        </p:txBody>
      </p:sp>
      <p:pic>
        <p:nvPicPr>
          <p:cNvPr id="5" name="Picture 2" descr="C:\Users\Тата\Desktop\Лучший учитель\фото переделки\Новый рисуно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31995" y="1133517"/>
            <a:ext cx="5263880" cy="494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91804" y="179432"/>
            <a:ext cx="9864848" cy="13849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1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СЕРОВА НАТАЛЬЯ СЕРГЕЕВНА </a:t>
            </a:r>
          </a:p>
          <a:p>
            <a:pPr marL="0" marR="0" lvl="0" indent="0" algn="ctr" defTabSz="9141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ЯВЛЯЕТСЯ НАСТАВНИКОМ  МОЛОДОГО ПЕДАГОГА БОГОУТДИНОВОЙ А.В. С 2018г.-2020г.  </a:t>
            </a:r>
          </a:p>
        </p:txBody>
      </p:sp>
      <p:sp>
        <p:nvSpPr>
          <p:cNvPr id="3" name="Прямоугольник 5"/>
          <p:cNvSpPr/>
          <p:nvPr/>
        </p:nvSpPr>
        <p:spPr>
          <a:xfrm>
            <a:off x="215780" y="6251853"/>
            <a:ext cx="9649068" cy="10156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1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Второй год проходит практику студентка 4 курса ФГБОУ «АмГПГУ» </a:t>
            </a:r>
          </a:p>
          <a:p>
            <a:pPr marL="0" marR="0" lvl="0" indent="0" algn="ctr" defTabSz="9141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факультета технологии, экономики, дизайна кафедры теории и методики технологического образования Богоутдинова Анна Васильевна </a:t>
            </a:r>
          </a:p>
        </p:txBody>
      </p:sp>
      <p:pic>
        <p:nvPicPr>
          <p:cNvPr id="4" name="Picture 2" descr="C:\Users\Тата\Desktop\Лучший учитель\фото переделки\Новый рисунок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56422" y="1564428"/>
            <a:ext cx="6167774" cy="4590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0" y="395459"/>
            <a:ext cx="10079038" cy="971293"/>
          </a:xfrm>
        </p:spPr>
        <p:txBody>
          <a:bodyPr/>
          <a:lstStyle/>
          <a:p>
            <a:pPr lvl="0">
              <a:buNone/>
            </a:pPr>
            <a:r>
              <a:rPr lang="ru-RU" sz="2400" b="1" cap="all">
                <a:solidFill>
                  <a:srgbClr val="0F243E"/>
                </a:solidFill>
                <a:latin typeface="Times New Roman"/>
                <a:cs typeface="Times New Roman"/>
              </a:rPr>
              <a:t>Учитель Участвует в конкурсах профессионального мастерства, распространяет опыт в системе педагогического образования</a:t>
            </a:r>
            <a:br>
              <a:rPr lang="ru-RU" sz="2400" b="1" cap="all">
                <a:solidFill>
                  <a:srgbClr val="0F243E"/>
                </a:solidFill>
                <a:latin typeface="Times New Roman"/>
                <a:cs typeface="Times New Roman"/>
              </a:rPr>
            </a:br>
            <a:endParaRPr lang="ru-RU" sz="2400"/>
          </a:p>
        </p:txBody>
      </p:sp>
      <p:pic>
        <p:nvPicPr>
          <p:cNvPr id="3" name="Picture 2" descr="C:\Users\Тата\Desktop\Лучший учитель\фото переделки\Новый рисуно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18539" y="2138104"/>
            <a:ext cx="5740895" cy="38739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18"/>
          <p:cNvGrpSpPr/>
          <p:nvPr/>
        </p:nvGrpSpPr>
        <p:grpSpPr>
          <a:xfrm>
            <a:off x="134243" y="1258982"/>
            <a:ext cx="9463728" cy="6242481"/>
            <a:chOff x="134243" y="1258982"/>
            <a:chExt cx="9463728" cy="6242481"/>
          </a:xfrm>
        </p:grpSpPr>
        <p:pic>
          <p:nvPicPr>
            <p:cNvPr id="5" name="Picture 3" descr="C:\Users\Тата\Desktop\Лучший учитель\фото переделки\Новый рисунок (12)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107960" y="1331905"/>
              <a:ext cx="921349" cy="12984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4" descr="C:\Users\Тата\Desktop\Лучший учитель\фото переделки\Новый рисунок (2)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807583" y="5953804"/>
              <a:ext cx="1063895" cy="1494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5" descr="C:\Users\Тата\Desktop\Лучший учитель\фото переделки\Новый рисунок (3)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828290" y="2950695"/>
              <a:ext cx="1143512" cy="1574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6" descr="C:\Users\Тата\Desktop\Лучший учитель\фото переделки\Новый рисунок (4)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09772" y="4524963"/>
              <a:ext cx="1083948" cy="14866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7" descr="C:\Users\Тата\Desktop\Лучший учитель\фото переделки\Новый рисунок (5)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989475" y="5830964"/>
              <a:ext cx="1118484" cy="1574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8" descr="C:\Users\Тата\Desktop\Лучший учитель\фото переделки\Новый рисунок (6)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350404" y="5600215"/>
              <a:ext cx="2247567" cy="1721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9" descr="C:\Users\Тата\Desktop\Лучший учитель\фото переделки\Новый рисунок (7)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4404070" y="5735455"/>
              <a:ext cx="1250469" cy="1766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0" descr="C:\Users\Тата\Desktop\Лучший учитель\фото переделки\Новый рисунок (8).jp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6998625" y="1258982"/>
              <a:ext cx="2599337" cy="1887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1" descr="C:\Users\Тата\Desktop\Лучший учитель\фото переделки\Новый рисунок (9).jp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7845369" y="3491800"/>
              <a:ext cx="1257638" cy="176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2" descr="C:\Users\Тата\Desktop\Лучший учитель\фото переделки\Новый рисунок (10).jp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241337" y="1258982"/>
              <a:ext cx="2479642" cy="1676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3" descr="C:\Users\Тата\Desktop\Лучший учитель\фото переделки\Новый рисунок (11).jp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2936979" y="1355570"/>
              <a:ext cx="1052181" cy="1482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4" descr="C:\Users\Тата\Desktop\Лучший учитель\фото переделки\Новый рисунок (1).jpg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134243" y="5876217"/>
              <a:ext cx="2586737" cy="161518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4"/>
          <p:cNvSpPr/>
          <p:nvPr/>
        </p:nvSpPr>
        <p:spPr>
          <a:xfrm>
            <a:off x="22942" y="179432"/>
            <a:ext cx="10080629" cy="12002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12" tIns="45701" rIns="91412" bIns="45701" anchor="t" anchorCtr="1" compatLnSpc="1">
            <a:spAutoFit/>
          </a:bodyPr>
          <a:lstStyle/>
          <a:p>
            <a:pPr marL="0" marR="0" lvl="0" indent="0" algn="ctr" defTabSz="9141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all" spc="0" baseline="0">
                <a:solidFill>
                  <a:srgbClr val="10253F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Серова Наталья Сергеевна</a:t>
            </a:r>
          </a:p>
          <a:p>
            <a:pPr marL="0" marR="0" lvl="0" indent="0" algn="ctr" defTabSz="9141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all" spc="0" baseline="0">
                <a:solidFill>
                  <a:srgbClr val="10253F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Является классным руководителем</a:t>
            </a:r>
          </a:p>
          <a:p>
            <a:pPr marL="0" marR="0" lvl="0" indent="0" algn="ctr" defTabSz="9141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all" spc="0" baseline="0">
                <a:solidFill>
                  <a:srgbClr val="10253F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Обучающихся старших (9,10,11) классов</a:t>
            </a: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2" descr="C:\Users\Тата\Desktop\Лучший учитель\фото переделки\Новый рисунок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9143" y="1413936"/>
            <a:ext cx="7992889" cy="5175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4"/>
          <p:cNvSpPr/>
          <p:nvPr/>
        </p:nvSpPr>
        <p:spPr>
          <a:xfrm>
            <a:off x="22942" y="251450"/>
            <a:ext cx="10080629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12" tIns="45701" rIns="91412" bIns="45701" anchor="t" anchorCtr="1" compatLnSpc="1">
            <a:spAutoFit/>
          </a:bodyPr>
          <a:lstStyle/>
          <a:p>
            <a:pPr marL="0" marR="0" lvl="0" indent="0" algn="ctr" defTabSz="9141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all" spc="0" baseline="0">
                <a:solidFill>
                  <a:srgbClr val="10253F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обучающиеся педагогического класса </a:t>
            </a:r>
          </a:p>
          <a:p>
            <a:pPr marL="0" marR="0" lvl="0" indent="0" algn="ctr" defTabSz="9141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all" spc="0" baseline="0">
                <a:solidFill>
                  <a:srgbClr val="10253F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школы «Карьера» ФГБОУ ВО «АмГПГУ» </a:t>
            </a:r>
          </a:p>
          <a:p>
            <a:pPr marL="0" marR="0" lvl="0" indent="0" algn="ctr" defTabSz="9141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all" spc="0" baseline="0">
                <a:solidFill>
                  <a:srgbClr val="10253F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города Комсомольска-на-Амуре. </a:t>
            </a:r>
          </a:p>
          <a:p>
            <a:pPr marL="0" marR="0" lvl="0" indent="0" algn="ctr" defTabSz="9141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all" spc="0" baseline="0">
                <a:solidFill>
                  <a:srgbClr val="10253F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Классный руководитель Серова Наталья Сергеевна.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5" name="Группа 9"/>
          <p:cNvGrpSpPr/>
          <p:nvPr/>
        </p:nvGrpSpPr>
        <p:grpSpPr>
          <a:xfrm>
            <a:off x="680651" y="1451783"/>
            <a:ext cx="8273143" cy="5838224"/>
            <a:chOff x="680651" y="1451783"/>
            <a:chExt cx="8273143" cy="5838224"/>
          </a:xfrm>
        </p:grpSpPr>
        <p:pic>
          <p:nvPicPr>
            <p:cNvPr id="6" name="Picture 2" descr="C:\Users\Тата\Desktop\Лучший учитель\фото переделки\Новый рисунок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34196" y="1451783"/>
              <a:ext cx="7696577" cy="4359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3" descr="C:\Users\Тата\Desktop\Лучший учитель\фото переделки\Новый рисунок (1)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552480" y="5364016"/>
              <a:ext cx="2401314" cy="1798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4" descr="C:\Users\Тата\Desktop\Лучший учитель\фото переделки\Новый рисунок (2)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442770" y="5364016"/>
              <a:ext cx="2548213" cy="19146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5" descr="C:\Users\Тата\Desktop\Лучший учитель\фото переделки\Новый рисунок (3)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80651" y="5364016"/>
              <a:ext cx="2217328" cy="19259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198</Words>
  <Application>Microsoft Office PowerPoint</Application>
  <PresentationFormat>Широкоэкранный</PresentationFormat>
  <Paragraphs>31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Microsoft YaHei</vt:lpstr>
      <vt:lpstr>SimSun</vt:lpstr>
      <vt:lpstr>Andale Sans UI</vt:lpstr>
      <vt:lpstr>Arial</vt:lpstr>
      <vt:lpstr>Calibri</vt:lpstr>
      <vt:lpstr>Franklin Gothic Book</vt:lpstr>
      <vt:lpstr>Franklin Gothic Medium</vt:lpstr>
      <vt:lpstr>StarSymbol</vt:lpstr>
      <vt:lpstr>Tahoma</vt:lpstr>
      <vt:lpstr>Times New Roman</vt:lpstr>
      <vt:lpstr>Default</vt:lpstr>
      <vt:lpstr>2_Тема Office</vt:lpstr>
      <vt:lpstr>3_Тема Office</vt:lpstr>
      <vt:lpstr>Серова Наталья Сергеевна, учитель изобразительного искусства, технологии.</vt:lpstr>
      <vt:lpstr>учитель изобразительного искусства, родного языка и декоративно-прикладного искусства по специальности «Изобразительное искусство и черчение».</vt:lpstr>
      <vt:lpstr>Презентация PowerPoint</vt:lpstr>
      <vt:lpstr>Презентация PowerPoint</vt:lpstr>
      <vt:lpstr>Основная цель: социальная и педагогическая реабилитация обучающихся с ограниченными возможностями здоровья, их развитие в соответствии с индивидуальными способностями и интересами.</vt:lpstr>
      <vt:lpstr>Презентация PowerPoint</vt:lpstr>
      <vt:lpstr>Учитель Участвует в конкурсах профессионального мастерства, распространяет опыт в системе педагогического образования </vt:lpstr>
      <vt:lpstr>Презентация PowerPoint</vt:lpstr>
      <vt:lpstr>Презентация PowerPoint</vt:lpstr>
      <vt:lpstr>Презентация PowerPoint</vt:lpstr>
      <vt:lpstr>Как результат работы УЧИТЕЛЯ  обучающиеся школы участвуют в различных творческих конкурсах и имеют призовые места.</vt:lpstr>
      <vt:lpstr>Результат работ на уроках ИЗО И ВНЕУРОЧНОЙ  ДЕЯТЕЛЬНОСТИ </vt:lpstr>
      <vt:lpstr>Результат работ на уроках изо, ВНЕУРОЧНОЙ ДЕЯТЕЛЬНОСТИ</vt:lpstr>
      <vt:lpstr>Результаты РАБОТ Тематических выставок</vt:lpstr>
      <vt:lpstr>Спасибо за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Тата</dc:creator>
  <cp:lastModifiedBy>User</cp:lastModifiedBy>
  <cp:revision>28</cp:revision>
  <dcterms:created xsi:type="dcterms:W3CDTF">2009-04-16T11:32:32Z</dcterms:created>
  <dcterms:modified xsi:type="dcterms:W3CDTF">2020-05-26T23:19:25Z</dcterms:modified>
</cp:coreProperties>
</file>