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9" r:id="rId2"/>
    <p:sldId id="268" r:id="rId3"/>
    <p:sldId id="269" r:id="rId4"/>
    <p:sldId id="265" r:id="rId5"/>
    <p:sldId id="263" r:id="rId6"/>
    <p:sldId id="270" r:id="rId7"/>
    <p:sldId id="273" r:id="rId8"/>
    <p:sldId id="274" r:id="rId9"/>
    <p:sldId id="271" r:id="rId10"/>
    <p:sldId id="272" r:id="rId11"/>
    <p:sldId id="278" r:id="rId12"/>
    <p:sldId id="276" r:id="rId13"/>
    <p:sldId id="275" r:id="rId14"/>
    <p:sldId id="27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85541-C668-4B12-A514-753922DD34DB}" type="datetimeFigureOut">
              <a:rPr lang="ru-RU" smtClean="0"/>
              <a:pPr/>
              <a:t>15.04.2014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45B632-B056-4712-AEC9-597C4AB00E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032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round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7BF0A03-F953-48BF-A9E6-9C57572859C5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727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480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round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1DDC0D3-6FAA-4629-8EBE-DBE1E7A365F7}" type="slidenum">
              <a:rPr lang="ru-RU" smtClean="0"/>
              <a:pPr/>
              <a:t>4</a:t>
            </a:fld>
            <a:endParaRPr lang="ru-RU" smtClean="0"/>
          </a:p>
        </p:txBody>
      </p:sp>
      <p:sp>
        <p:nvSpPr>
          <p:cNvPr id="788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480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round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2688C2D-2584-4D78-946B-F679F389D319}" type="slidenum">
              <a:rPr lang="ru-RU" smtClean="0"/>
              <a:pPr/>
              <a:t>5</a:t>
            </a:fld>
            <a:endParaRPr lang="ru-RU" smtClean="0"/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480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15.04.2014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Орнамент на рыбьей коже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5 класс</a:t>
            </a:r>
          </a:p>
          <a:p>
            <a:pPr algn="ctr"/>
            <a:r>
              <a:rPr lang="ru-RU" dirty="0" smtClean="0"/>
              <a:t>Руководители: </a:t>
            </a:r>
            <a:r>
              <a:rPr lang="ru-RU" dirty="0" err="1" smtClean="0"/>
              <a:t>Самар</a:t>
            </a:r>
            <a:r>
              <a:rPr lang="ru-RU" dirty="0" smtClean="0"/>
              <a:t> З. В., педагог дополнительного образования, Серова Н. С., учитель ИЗО, технологии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480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64294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Вырезка орнамента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итц\Desktop\фото рыбья кожа\Новая папка\IMG_04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285860"/>
            <a:ext cx="7000924" cy="52506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9286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Наклеивание орнамента на основу.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C:\Users\итц\Desktop\фото рыбья кожа\Новая папка\IMG_04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214422"/>
            <a:ext cx="7143800" cy="5357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5321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Сбор декоративного панно.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357298"/>
            <a:ext cx="5572164" cy="5097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Результат нашей работы.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C:\Users\итц\Desktop\фото рыбья кожа\Новая папка\IMG_04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214422"/>
            <a:ext cx="6929486" cy="51971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Декоративное панно «Амурские рыбки»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214422"/>
            <a:ext cx="7000924" cy="534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38125" y="-165100"/>
            <a:ext cx="9620250" cy="7315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43063" y="857250"/>
            <a:ext cx="6010275" cy="5222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9156" name="Text Box 3"/>
          <p:cNvSpPr txBox="1">
            <a:spLocks noChangeArrowheads="1"/>
          </p:cNvSpPr>
          <p:nvPr/>
        </p:nvSpPr>
        <p:spPr bwMode="auto">
          <a:xfrm>
            <a:off x="395288" y="6000750"/>
            <a:ext cx="7248525" cy="596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82880" tIns="91440" rIns="90000" bIns="46800"/>
          <a:lstStyle/>
          <a:p>
            <a:pPr marL="265113" indent="-261938" algn="ctr">
              <a:lnSpc>
                <a:spcPct val="80000"/>
              </a:lnSpc>
              <a:spcBef>
                <a:spcPts val="250"/>
              </a:spcBef>
              <a:buSzPct val="80000"/>
              <a:tabLst>
                <a:tab pos="265113" algn="l"/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</a:pPr>
            <a:endParaRPr lang="ru-RU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5113" indent="-261938" algn="ctr">
              <a:lnSpc>
                <a:spcPct val="80000"/>
              </a:lnSpc>
              <a:spcBef>
                <a:spcPts val="250"/>
              </a:spcBef>
              <a:buSzPct val="80000"/>
              <a:tabLst>
                <a:tab pos="265113" algn="l"/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</a:pPr>
            <a:endParaRPr lang="ru-RU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57438" y="1071563"/>
            <a:ext cx="4143375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Прямоугольник 8"/>
          <p:cNvSpPr>
            <a:spLocks noChangeArrowheads="1"/>
          </p:cNvSpPr>
          <p:nvPr/>
        </p:nvSpPr>
        <p:spPr bwMode="auto">
          <a:xfrm>
            <a:off x="709613" y="357188"/>
            <a:ext cx="84341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Тема: «Орнамент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рыбьей коже» </a:t>
            </a:r>
            <a:endParaRPr lang="ru-RU" sz="4000" b="1" dirty="0"/>
          </a:p>
        </p:txBody>
      </p:sp>
      <p:sp>
        <p:nvSpPr>
          <p:cNvPr id="49159" name="Прямоугольник 9"/>
          <p:cNvSpPr>
            <a:spLocks noChangeArrowheads="1"/>
          </p:cNvSpPr>
          <p:nvPr/>
        </p:nvSpPr>
        <p:spPr bwMode="auto">
          <a:xfrm>
            <a:off x="214313" y="5857875"/>
            <a:ext cx="8929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ИЛГА – орнамент, узор, вышивка</a:t>
            </a:r>
          </a:p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ИЛГАЛАОРИ – создавать орнамент</a:t>
            </a:r>
            <a:endParaRPr lang="ru-RU" sz="2400" b="1"/>
          </a:p>
        </p:txBody>
      </p:sp>
      <p:sp>
        <p:nvSpPr>
          <p:cNvPr id="49160" name="Прямоугольник 10"/>
          <p:cNvSpPr>
            <a:spLocks noChangeArrowheads="1"/>
          </p:cNvSpPr>
          <p:nvPr/>
        </p:nvSpPr>
        <p:spPr bwMode="auto">
          <a:xfrm>
            <a:off x="6429375" y="2143125"/>
            <a:ext cx="2714625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 2" pitchFamily="18" charset="2"/>
              <a:buNone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Древние нанайские узоры-</a:t>
            </a:r>
          </a:p>
          <a:p>
            <a:pPr algn="ctr">
              <a:buFont typeface="Wingdings 2" pitchFamily="18" charset="2"/>
              <a:buNone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Это реки, и леса, и горы,</a:t>
            </a:r>
          </a:p>
          <a:p>
            <a:pPr algn="ctr">
              <a:buFont typeface="Wingdings 2" pitchFamily="18" charset="2"/>
              <a:buNone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не исчезнет в мире никогда,</a:t>
            </a:r>
          </a:p>
          <a:p>
            <a:pPr algn="ctr">
              <a:buFont typeface="Wingdings 2" pitchFamily="18" charset="2"/>
              <a:buNone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На земле останется навеки </a:t>
            </a:r>
          </a:p>
          <a:p>
            <a:pPr algn="ctr">
              <a:buFont typeface="Wingdings 2" pitchFamily="18" charset="2"/>
              <a:buNone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волшебство таланта и труда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 2" pitchFamily="18" charset="2"/>
              <a:buNone/>
            </a:pPr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6667500" y="5214950"/>
          <a:ext cx="24765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Объект упаковщика для оболочки" showAsIcon="1" r:id="rId7" imgW="2477160" imgH="685800" progId="Package">
                  <p:embed/>
                </p:oleObj>
              </mc:Choice>
              <mc:Fallback>
                <p:oleObj name="Объект упаковщика для оболочки" showAsIcon="1" r:id="rId7" imgW="2477160" imgH="685800" progId="Packag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7500" y="5214950"/>
                        <a:ext cx="24765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Содержимое 2"/>
          <p:cNvSpPr>
            <a:spLocks noGrp="1"/>
          </p:cNvSpPr>
          <p:nvPr>
            <p:ph idx="1"/>
          </p:nvPr>
        </p:nvSpPr>
        <p:spPr>
          <a:xfrm>
            <a:off x="457200" y="5572125"/>
            <a:ext cx="8229600" cy="1285875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С древних времён малочисленные народы  Приамурья широко использовали кожу рыб для обуви, одежды и для утвари в хозяйстве. </a:t>
            </a:r>
          </a:p>
        </p:txBody>
      </p:sp>
      <p:pic>
        <p:nvPicPr>
          <p:cNvPr id="9219" name="Picture 2" descr="C:\Users\итц\Desktop\фото рыбья кожа\IMG_01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313" y="428625"/>
            <a:ext cx="6429375" cy="482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38125" y="-165100"/>
            <a:ext cx="9620250" cy="7315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66863" y="854075"/>
            <a:ext cx="6010275" cy="5222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196" name="Text Box 3"/>
          <p:cNvSpPr txBox="1">
            <a:spLocks noChangeArrowheads="1"/>
          </p:cNvSpPr>
          <p:nvPr/>
        </p:nvSpPr>
        <p:spPr bwMode="auto">
          <a:xfrm>
            <a:off x="1571625" y="285750"/>
            <a:ext cx="6072188" cy="6311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82880" tIns="91440" rIns="90000" bIns="46800"/>
          <a:lstStyle/>
          <a:p>
            <a:pPr marL="265113" indent="-261938" algn="ctr">
              <a:lnSpc>
                <a:spcPct val="80000"/>
              </a:lnSpc>
              <a:spcBef>
                <a:spcPts val="250"/>
              </a:spcBef>
              <a:buSzPct val="80000"/>
              <a:tabLst>
                <a:tab pos="265113" algn="l"/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  <a:defRPr/>
            </a:pPr>
            <a:r>
              <a:rPr lang="ru-RU" sz="2400" b="1" u="sng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Лексика, связанная с орнаментальным искусством нанайцев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265113" indent="-261938" algn="ctr">
              <a:lnSpc>
                <a:spcPct val="80000"/>
              </a:lnSpc>
              <a:spcBef>
                <a:spcPts val="250"/>
              </a:spcBef>
              <a:buSzPct val="80000"/>
              <a:tabLst>
                <a:tab pos="265113" algn="l"/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  <a:defRPr/>
            </a:pP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5113" indent="-261938">
              <a:lnSpc>
                <a:spcPct val="80000"/>
              </a:lnSpc>
              <a:spcBef>
                <a:spcPts val="250"/>
              </a:spcBef>
              <a:buSzPct val="80000"/>
              <a:tabLst>
                <a:tab pos="265113" algn="l"/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  <a:defRPr/>
            </a:pP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5113" indent="-261938" algn="ctr">
              <a:lnSpc>
                <a:spcPct val="80000"/>
              </a:lnSpc>
              <a:spcBef>
                <a:spcPts val="250"/>
              </a:spcBef>
              <a:buSzPct val="80000"/>
              <a:tabLst>
                <a:tab pos="265113" algn="l"/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  <a:defRPr/>
            </a:pP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500938" y="4929188"/>
            <a:ext cx="1641475" cy="1698625"/>
            <a:chOff x="4725" y="3105"/>
            <a:chExt cx="1034" cy="1070"/>
          </a:xfrm>
        </p:grpSpPr>
        <p:pic>
          <p:nvPicPr>
            <p:cNvPr id="57351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725" y="3105"/>
              <a:ext cx="1035" cy="107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57352" name="Text Box 6"/>
            <p:cNvSpPr txBox="1">
              <a:spLocks noChangeArrowheads="1"/>
            </p:cNvSpPr>
            <p:nvPr/>
          </p:nvSpPr>
          <p:spPr bwMode="auto">
            <a:xfrm>
              <a:off x="4725" y="3105"/>
              <a:ext cx="1035" cy="107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1571604" y="928670"/>
            <a:ext cx="6000792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ru-RU" b="1" cap="all" dirty="0">
              <a:ln w="0"/>
              <a:solidFill>
                <a:schemeClr val="bg2">
                  <a:lumMod val="1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cap="all" dirty="0" err="1">
                <a:ln w="0"/>
                <a:solidFill>
                  <a:schemeClr val="bg2">
                    <a:lumMod val="1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Илга</a:t>
            </a:r>
            <a:r>
              <a:rPr lang="ru-RU" b="1" cap="all" dirty="0">
                <a:ln w="0"/>
                <a:solidFill>
                  <a:schemeClr val="bg2">
                    <a:lumMod val="1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– орнамент, узор</a:t>
            </a:r>
          </a:p>
          <a:p>
            <a:pPr algn="ctr">
              <a:defRPr/>
            </a:pPr>
            <a:r>
              <a:rPr lang="ru-RU" b="1" cap="all" dirty="0" err="1">
                <a:ln w="0"/>
                <a:solidFill>
                  <a:schemeClr val="bg2">
                    <a:lumMod val="1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Илгалаори</a:t>
            </a:r>
            <a:r>
              <a:rPr lang="ru-RU" b="1" cap="all" dirty="0">
                <a:ln w="0"/>
                <a:solidFill>
                  <a:schemeClr val="bg2">
                    <a:lumMod val="1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– создавать орнамент</a:t>
            </a:r>
          </a:p>
          <a:p>
            <a:pPr algn="ctr">
              <a:defRPr/>
            </a:pPr>
            <a:endParaRPr lang="ru-RU" b="1" cap="all" dirty="0">
              <a:ln w="0"/>
              <a:solidFill>
                <a:schemeClr val="bg2">
                  <a:lumMod val="1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cap="all" dirty="0">
                <a:ln w="0"/>
                <a:solidFill>
                  <a:schemeClr val="bg2">
                    <a:lumMod val="1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ХУДЭН – доска для вырезания орнамента</a:t>
            </a:r>
          </a:p>
          <a:p>
            <a:pPr algn="ctr">
              <a:defRPr/>
            </a:pPr>
            <a:r>
              <a:rPr lang="ru-RU" b="1" cap="all" dirty="0">
                <a:ln w="0"/>
                <a:solidFill>
                  <a:schemeClr val="bg2">
                    <a:lumMod val="1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СОГБО – костяной нож</a:t>
            </a:r>
          </a:p>
          <a:p>
            <a:pPr algn="ctr">
              <a:defRPr/>
            </a:pPr>
            <a:endParaRPr lang="ru-RU" b="1" cap="all" dirty="0">
              <a:ln w="0"/>
              <a:solidFill>
                <a:schemeClr val="bg2">
                  <a:lumMod val="1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cap="all" dirty="0">
                <a:ln w="0"/>
                <a:solidFill>
                  <a:schemeClr val="bg2">
                    <a:lumMod val="1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ЯОКО – нож с тупым костяным лезвием</a:t>
            </a:r>
          </a:p>
          <a:p>
            <a:pPr algn="ctr">
              <a:defRPr/>
            </a:pPr>
            <a:endParaRPr lang="ru-RU" b="1" cap="all" dirty="0">
              <a:ln w="0"/>
              <a:solidFill>
                <a:schemeClr val="bg2">
                  <a:lumMod val="1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cap="all" dirty="0">
                <a:ln w="0"/>
                <a:solidFill>
                  <a:schemeClr val="bg2">
                    <a:lumMod val="1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ЧУРУЭН – женский нож с острым концом</a:t>
            </a:r>
          </a:p>
          <a:p>
            <a:pPr algn="ctr">
              <a:defRPr/>
            </a:pPr>
            <a:endParaRPr lang="ru-RU" b="1" cap="all" dirty="0">
              <a:ln w="0"/>
              <a:solidFill>
                <a:schemeClr val="bg2">
                  <a:lumMod val="1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cap="all" dirty="0">
                <a:ln w="0"/>
                <a:solidFill>
                  <a:schemeClr val="bg2">
                    <a:lumMod val="1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Чешуйчатый рисунок – </a:t>
            </a:r>
            <a:r>
              <a:rPr lang="ru-RU" b="1" cap="all" dirty="0" err="1">
                <a:ln w="0"/>
                <a:solidFill>
                  <a:schemeClr val="bg2">
                    <a:lumMod val="1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хэсиктэмэ</a:t>
            </a:r>
            <a:r>
              <a:rPr lang="ru-RU" b="1" cap="all" dirty="0">
                <a:ln w="0"/>
                <a:solidFill>
                  <a:schemeClr val="bg2">
                    <a:lumMod val="1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cap="all" dirty="0" err="1">
                <a:ln w="0"/>
                <a:solidFill>
                  <a:schemeClr val="bg2">
                    <a:lumMod val="1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ивэмбури</a:t>
            </a:r>
            <a:endParaRPr lang="ru-RU" b="1" cap="all" dirty="0">
              <a:ln w="0"/>
              <a:solidFill>
                <a:schemeClr val="bg2">
                  <a:lumMod val="1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cap="all" dirty="0" err="1">
                <a:ln w="0"/>
                <a:solidFill>
                  <a:schemeClr val="bg2">
                    <a:lumMod val="1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Дэлин</a:t>
            </a:r>
            <a:r>
              <a:rPr lang="ru-RU" b="1" cap="all" dirty="0">
                <a:ln w="0"/>
                <a:solidFill>
                  <a:schemeClr val="bg2">
                    <a:lumMod val="1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– деревянная колодка, на которой мнут кожу рыб.</a:t>
            </a:r>
          </a:p>
          <a:p>
            <a:pPr algn="ctr">
              <a:defRPr/>
            </a:pPr>
            <a:endParaRPr lang="ru-RU" b="1" cap="all" dirty="0">
              <a:ln w="0"/>
              <a:solidFill>
                <a:schemeClr val="bg2">
                  <a:lumMod val="1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cap="all" dirty="0" err="1">
                <a:ln w="0"/>
                <a:solidFill>
                  <a:schemeClr val="bg2">
                    <a:lumMod val="1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Вэксун</a:t>
            </a:r>
            <a:r>
              <a:rPr lang="ru-RU" b="1" cap="all" dirty="0">
                <a:ln w="0"/>
                <a:solidFill>
                  <a:schemeClr val="bg2">
                    <a:lumMod val="1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– деревянный топор, которым обрабатывают рыбью кожу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38125" y="-165100"/>
            <a:ext cx="9620250" cy="7315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66863" y="854075"/>
            <a:ext cx="6010275" cy="5222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5300" name="Text Box 3"/>
          <p:cNvSpPr txBox="1">
            <a:spLocks noChangeArrowheads="1"/>
          </p:cNvSpPr>
          <p:nvPr/>
        </p:nvSpPr>
        <p:spPr bwMode="auto">
          <a:xfrm>
            <a:off x="395288" y="6000750"/>
            <a:ext cx="7248525" cy="596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82880" tIns="91440" rIns="90000" bIns="46800"/>
          <a:lstStyle/>
          <a:p>
            <a:pPr marL="265113" indent="-261938" algn="ctr">
              <a:lnSpc>
                <a:spcPct val="80000"/>
              </a:lnSpc>
              <a:spcBef>
                <a:spcPts val="250"/>
              </a:spcBef>
              <a:buSzPct val="80000"/>
              <a:tabLst>
                <a:tab pos="265113" algn="l"/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</a:pPr>
            <a:endParaRPr lang="ru-RU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5113" indent="-261938" algn="ctr">
              <a:lnSpc>
                <a:spcPct val="80000"/>
              </a:lnSpc>
              <a:spcBef>
                <a:spcPts val="250"/>
              </a:spcBef>
              <a:buSzPct val="80000"/>
              <a:tabLst>
                <a:tab pos="265113" algn="l"/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</a:pPr>
            <a:endParaRPr lang="ru-RU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301" name="Прямоугольник 7"/>
          <p:cNvSpPr>
            <a:spLocks noChangeArrowheads="1"/>
          </p:cNvSpPr>
          <p:nvPr/>
        </p:nvSpPr>
        <p:spPr bwMode="auto">
          <a:xfrm>
            <a:off x="0" y="500063"/>
            <a:ext cx="914400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Практическая работа.</a:t>
            </a:r>
          </a:p>
          <a:p>
            <a:pPr algn="ctr"/>
            <a:r>
              <a:rPr lang="ru-RU" sz="4400">
                <a:latin typeface="Times New Roman" pitchFamily="18" charset="0"/>
                <a:cs typeface="Times New Roman" pitchFamily="18" charset="0"/>
              </a:rPr>
              <a:t>Декоративное панно «Амурские рыбки»</a:t>
            </a:r>
          </a:p>
          <a:p>
            <a:pPr algn="ctr"/>
            <a:r>
              <a:rPr lang="ru-RU" sz="4400">
                <a:latin typeface="Times New Roman" pitchFamily="18" charset="0"/>
                <a:cs typeface="Times New Roman" pitchFamily="18" charset="0"/>
              </a:rPr>
              <a:t>Техника: аппликация</a:t>
            </a:r>
          </a:p>
          <a:p>
            <a:pPr algn="ctr"/>
            <a:endParaRPr lang="ru-RU" sz="2400"/>
          </a:p>
        </p:txBody>
      </p:sp>
      <p:pic>
        <p:nvPicPr>
          <p:cNvPr id="55302" name="Picture 6" descr="C:\Users\итц\Desktop\фото рыбья кожа\IMG_031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6063" y="3000375"/>
            <a:ext cx="3325812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Наклеивание орнамента на основу рыбьей кожи.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итц\Desktop\фото рыбья кожа\Новая папка\IMG_04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7304" y="1500174"/>
            <a:ext cx="6542654" cy="5072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85725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Вырезка орнамента на рыбьей коже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Picture 3" descr="C:\Users\итц\Desktop\фото рыбья кожа\Новая папка\IMG_04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547" y="1500174"/>
            <a:ext cx="3903617" cy="4854589"/>
          </a:xfrm>
          <a:prstGeom prst="rect">
            <a:avLst/>
          </a:prstGeom>
          <a:noFill/>
        </p:spPr>
      </p:pic>
      <p:pic>
        <p:nvPicPr>
          <p:cNvPr id="18436" name="Picture 4" descr="C:\Users\итц\Desktop\фото рыбья кожа\Новая папка\IMG_039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199" y="1643050"/>
            <a:ext cx="4325409" cy="46792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857256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Вырезка орнамента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Users\итц\Desktop\фото рыбья кожа\Новая папка\IMG_04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4240868" cy="4071966"/>
          </a:xfrm>
          <a:prstGeom prst="rect">
            <a:avLst/>
          </a:prstGeom>
          <a:noFill/>
        </p:spPr>
      </p:pic>
      <p:pic>
        <p:nvPicPr>
          <p:cNvPr id="19459" name="Picture 3" descr="C:\Users\итц\Desktop\фото рыбья кожа\Новая папка\IMG_04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571612"/>
            <a:ext cx="4286280" cy="3752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Практическая работа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итц\Desktop\фото рыбья кожа\Новая папка\IMG_04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3920" y="1643050"/>
            <a:ext cx="4210080" cy="4275799"/>
          </a:xfrm>
          <a:prstGeom prst="rect">
            <a:avLst/>
          </a:prstGeom>
          <a:noFill/>
        </p:spPr>
      </p:pic>
      <p:pic>
        <p:nvPicPr>
          <p:cNvPr id="16387" name="Picture 3" descr="C:\Users\итц\Desktop\фото рыбья кожа\Новая папка\IMG_04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857364"/>
            <a:ext cx="4380292" cy="3663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153</TotalTime>
  <Words>212</Words>
  <Application>Microsoft Office PowerPoint</Application>
  <PresentationFormat>Экран (4:3)</PresentationFormat>
  <Paragraphs>44</Paragraphs>
  <Slides>14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Поток</vt:lpstr>
      <vt:lpstr>Объект упаковщика для оболочки</vt:lpstr>
      <vt:lpstr>Орнамент на рыбьей коже</vt:lpstr>
      <vt:lpstr>Презентация PowerPoint</vt:lpstr>
      <vt:lpstr>Презентация PowerPoint</vt:lpstr>
      <vt:lpstr>Презентация PowerPoint</vt:lpstr>
      <vt:lpstr>Презентация PowerPoint</vt:lpstr>
      <vt:lpstr>Наклеивание орнамента на основу рыбьей кожи.</vt:lpstr>
      <vt:lpstr>Вырезка орнамента на рыбьей коже.</vt:lpstr>
      <vt:lpstr>Вырезка орнамента</vt:lpstr>
      <vt:lpstr>Практическая работа</vt:lpstr>
      <vt:lpstr>Вырезка орнамента</vt:lpstr>
      <vt:lpstr>Наклеивание орнамента на основу.</vt:lpstr>
      <vt:lpstr>Сбор декоративного панно.</vt:lpstr>
      <vt:lpstr>Результат нашей работы.</vt:lpstr>
      <vt:lpstr>Декоративное панно «Амурские рыбки»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Тема:«Орнамент на рыбьей коже»</dc:title>
  <dc:creator>итц</dc:creator>
  <cp:lastModifiedBy>итц</cp:lastModifiedBy>
  <cp:revision>19</cp:revision>
  <dcterms:created xsi:type="dcterms:W3CDTF">2014-03-18T06:10:08Z</dcterms:created>
  <dcterms:modified xsi:type="dcterms:W3CDTF">2014-04-15T03:14:31Z</dcterms:modified>
</cp:coreProperties>
</file>